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7"/>
  </p:notesMasterIdLst>
  <p:sldIdLst>
    <p:sldId id="263" r:id="rId6"/>
    <p:sldId id="524" r:id="rId7"/>
    <p:sldId id="591" r:id="rId8"/>
    <p:sldId id="588" r:id="rId9"/>
    <p:sldId id="590" r:id="rId10"/>
    <p:sldId id="594" r:id="rId11"/>
    <p:sldId id="600" r:id="rId12"/>
    <p:sldId id="601" r:id="rId13"/>
    <p:sldId id="602" r:id="rId14"/>
    <p:sldId id="610" r:id="rId15"/>
    <p:sldId id="612" r:id="rId16"/>
    <p:sldId id="613" r:id="rId17"/>
    <p:sldId id="593" r:id="rId18"/>
    <p:sldId id="603" r:id="rId19"/>
    <p:sldId id="604" r:id="rId20"/>
    <p:sldId id="605" r:id="rId21"/>
    <p:sldId id="606" r:id="rId22"/>
    <p:sldId id="598" r:id="rId23"/>
    <p:sldId id="599" r:id="rId24"/>
    <p:sldId id="607" r:id="rId25"/>
    <p:sldId id="608" r:id="rId26"/>
    <p:sldId id="597" r:id="rId27"/>
    <p:sldId id="596" r:id="rId28"/>
    <p:sldId id="609" r:id="rId29"/>
    <p:sldId id="611" r:id="rId30"/>
    <p:sldId id="557" r:id="rId31"/>
    <p:sldId id="558" r:id="rId32"/>
    <p:sldId id="559" r:id="rId33"/>
    <p:sldId id="560" r:id="rId34"/>
    <p:sldId id="561" r:id="rId35"/>
    <p:sldId id="311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A6"/>
    <a:srgbClr val="FF6600"/>
    <a:srgbClr val="E4022E"/>
    <a:srgbClr val="4F81BD"/>
    <a:srgbClr val="F4F5F7"/>
    <a:srgbClr val="F7F8FA"/>
    <a:srgbClr val="702578"/>
    <a:srgbClr val="DCE6F2"/>
    <a:srgbClr val="F6F7F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343" autoAdjust="0"/>
  </p:normalViewPr>
  <p:slideViewPr>
    <p:cSldViewPr>
      <p:cViewPr varScale="1">
        <p:scale>
          <a:sx n="108" d="100"/>
          <a:sy n="108" d="100"/>
        </p:scale>
        <p:origin x="1794" y="96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F5924-FF60-4788-8930-C1F55C62565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AEA68A3-AB2C-4EC1-BA40-A12C78625BF3}">
      <dgm:prSet phldrT="[Texte]" custT="1"/>
      <dgm:spPr/>
      <dgm:t>
        <a:bodyPr/>
        <a:lstStyle/>
        <a:p>
          <a:r>
            <a:rPr lang="fr-FR" sz="1000" dirty="0"/>
            <a:t>Vie scolaire</a:t>
          </a:r>
        </a:p>
      </dgm:t>
    </dgm:pt>
    <dgm:pt modelId="{B8F26E3F-6B3E-4F31-A784-D1773B05B341}" type="parTrans" cxnId="{8B139984-D152-4626-8802-AD610E0F030A}">
      <dgm:prSet/>
      <dgm:spPr/>
      <dgm:t>
        <a:bodyPr/>
        <a:lstStyle/>
        <a:p>
          <a:endParaRPr lang="fr-FR" sz="1000"/>
        </a:p>
      </dgm:t>
    </dgm:pt>
    <dgm:pt modelId="{CD797EB2-2D3A-4787-8ED2-DA0DF2381DFC}" type="sibTrans" cxnId="{8B139984-D152-4626-8802-AD610E0F030A}">
      <dgm:prSet/>
      <dgm:spPr/>
      <dgm:t>
        <a:bodyPr/>
        <a:lstStyle/>
        <a:p>
          <a:endParaRPr lang="fr-FR" sz="1000"/>
        </a:p>
      </dgm:t>
    </dgm:pt>
    <dgm:pt modelId="{E4378D77-491E-4DF0-8071-D2F857616CCC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Fiche élève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F6E6D04-9059-46F6-B141-DA1FDED4FCD3}" type="parTrans" cxnId="{CF96754A-B885-4FCB-AFBF-AEC1BEE76911}">
      <dgm:prSet/>
      <dgm:spPr/>
      <dgm:t>
        <a:bodyPr/>
        <a:lstStyle/>
        <a:p>
          <a:endParaRPr lang="fr-FR" sz="1000"/>
        </a:p>
      </dgm:t>
    </dgm:pt>
    <dgm:pt modelId="{E17926C5-066E-4CDC-BE3C-7F7A6B462B68}" type="sibTrans" cxnId="{CF96754A-B885-4FCB-AFBF-AEC1BEE76911}">
      <dgm:prSet/>
      <dgm:spPr/>
      <dgm:t>
        <a:bodyPr/>
        <a:lstStyle/>
        <a:p>
          <a:endParaRPr lang="fr-FR" sz="1000"/>
        </a:p>
      </dgm:t>
    </dgm:pt>
    <dgm:pt modelId="{E829E734-20BF-4315-8510-FA747EAEFE36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Absences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6B01258-76AF-45CD-9D75-1FA257E43043}" type="parTrans" cxnId="{5497FD1F-3550-4E39-B563-6EBDB142C6CE}">
      <dgm:prSet/>
      <dgm:spPr/>
      <dgm:t>
        <a:bodyPr/>
        <a:lstStyle/>
        <a:p>
          <a:endParaRPr lang="fr-FR" sz="1000"/>
        </a:p>
      </dgm:t>
    </dgm:pt>
    <dgm:pt modelId="{A5CD7C93-FD4C-4CDE-8DCF-628148D2CDF0}" type="sibTrans" cxnId="{5497FD1F-3550-4E39-B563-6EBDB142C6CE}">
      <dgm:prSet/>
      <dgm:spPr/>
      <dgm:t>
        <a:bodyPr/>
        <a:lstStyle/>
        <a:p>
          <a:endParaRPr lang="fr-FR" sz="1000"/>
        </a:p>
      </dgm:t>
    </dgm:pt>
    <dgm:pt modelId="{1F6E216D-2F3E-4C37-8B34-E4B2048C077A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Observations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95BEE3D-86D0-4715-B083-D7982F2DC7F8}" type="parTrans" cxnId="{930101A8-219F-4C99-A4D0-8BD611669128}">
      <dgm:prSet/>
      <dgm:spPr/>
      <dgm:t>
        <a:bodyPr/>
        <a:lstStyle/>
        <a:p>
          <a:endParaRPr lang="fr-FR" sz="1000"/>
        </a:p>
      </dgm:t>
    </dgm:pt>
    <dgm:pt modelId="{D1755E70-5723-49D1-BFA1-FBD4B1157F26}" type="sibTrans" cxnId="{930101A8-219F-4C99-A4D0-8BD611669128}">
      <dgm:prSet/>
      <dgm:spPr/>
      <dgm:t>
        <a:bodyPr/>
        <a:lstStyle/>
        <a:p>
          <a:endParaRPr lang="fr-FR" sz="1000"/>
        </a:p>
      </dgm:t>
    </dgm:pt>
    <dgm:pt modelId="{7EDBEAF0-715B-4F4B-BD22-1052D08B9C02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Punitions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90285A5-E190-4C74-BF1B-BEF4ED1589EF}" type="parTrans" cxnId="{84311882-A3E4-4929-B318-2ABD1179AE2D}">
      <dgm:prSet/>
      <dgm:spPr/>
      <dgm:t>
        <a:bodyPr/>
        <a:lstStyle/>
        <a:p>
          <a:endParaRPr lang="fr-FR" sz="1000"/>
        </a:p>
      </dgm:t>
    </dgm:pt>
    <dgm:pt modelId="{2D36BE76-0A84-44C0-B81C-263FD89A3099}" type="sibTrans" cxnId="{84311882-A3E4-4929-B318-2ABD1179AE2D}">
      <dgm:prSet/>
      <dgm:spPr/>
      <dgm:t>
        <a:bodyPr/>
        <a:lstStyle/>
        <a:p>
          <a:endParaRPr lang="fr-FR" sz="1000"/>
        </a:p>
      </dgm:t>
    </dgm:pt>
    <dgm:pt modelId="{4599F111-FA50-4E59-841A-2E631B73E584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Sanctions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415A9DB-9DB7-4D02-8AE8-771735B91989}" type="parTrans" cxnId="{163A89B6-97AC-44C4-89B6-85C616D27955}">
      <dgm:prSet/>
      <dgm:spPr/>
      <dgm:t>
        <a:bodyPr/>
        <a:lstStyle/>
        <a:p>
          <a:endParaRPr lang="fr-FR" sz="1000"/>
        </a:p>
      </dgm:t>
    </dgm:pt>
    <dgm:pt modelId="{8BC46539-5B3A-4A97-BFB1-7A1FF16B5C2A}" type="sibTrans" cxnId="{163A89B6-97AC-44C4-89B6-85C616D27955}">
      <dgm:prSet/>
      <dgm:spPr/>
      <dgm:t>
        <a:bodyPr/>
        <a:lstStyle/>
        <a:p>
          <a:endParaRPr lang="fr-FR" sz="1000"/>
        </a:p>
      </dgm:t>
    </dgm:pt>
    <dgm:pt modelId="{A4B59EDB-DAC7-4F72-8196-781FA7473905}">
      <dgm:prSet phldrT="[Texte]" custT="1"/>
      <dgm:spPr>
        <a:solidFill>
          <a:srgbClr val="C00000"/>
        </a:solidFill>
        <a:ln>
          <a:solidFill>
            <a:schemeClr val="bg1"/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 lIns="0" tIns="0" rIns="0" bIns="0"/>
        <a:lstStyle/>
        <a:p>
          <a:r>
            <a:rPr lang="fr-FR" sz="1500" dirty="0" err="1" smtClean="0"/>
            <a:t>Evalua-tions</a:t>
          </a:r>
          <a:endParaRPr lang="fr-FR" sz="1500" dirty="0"/>
        </a:p>
      </dgm:t>
    </dgm:pt>
    <dgm:pt modelId="{FB827F54-096A-43D2-8C6E-C64EEBCDA8E1}" type="parTrans" cxnId="{7372B9A4-6357-432D-8417-B6FEA375C7FF}">
      <dgm:prSet/>
      <dgm:spPr/>
      <dgm:t>
        <a:bodyPr/>
        <a:lstStyle/>
        <a:p>
          <a:endParaRPr lang="fr-FR" sz="1000"/>
        </a:p>
      </dgm:t>
    </dgm:pt>
    <dgm:pt modelId="{C22CB71E-1C50-4EFE-B91A-B64A8C104402}" type="sibTrans" cxnId="{7372B9A4-6357-432D-8417-B6FEA375C7FF}">
      <dgm:prSet/>
      <dgm:spPr/>
      <dgm:t>
        <a:bodyPr/>
        <a:lstStyle/>
        <a:p>
          <a:endParaRPr lang="fr-FR" sz="1000"/>
        </a:p>
      </dgm:t>
    </dgm:pt>
    <dgm:pt modelId="{49BA0AA9-F763-419A-9007-58FA810A06D0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Autres modules :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75C1BCB-29C1-4656-B318-1A80D361494C}" type="parTrans" cxnId="{5D3252B1-7069-479D-BC0B-7DE9636AB411}">
      <dgm:prSet/>
      <dgm:spPr/>
      <dgm:t>
        <a:bodyPr/>
        <a:lstStyle/>
        <a:p>
          <a:endParaRPr lang="fr-FR" sz="1000"/>
        </a:p>
      </dgm:t>
    </dgm:pt>
    <dgm:pt modelId="{E0291A26-2E60-4F15-AA72-92B619700CD9}" type="sibTrans" cxnId="{5D3252B1-7069-479D-BC0B-7DE9636AB411}">
      <dgm:prSet/>
      <dgm:spPr/>
      <dgm:t>
        <a:bodyPr/>
        <a:lstStyle/>
        <a:p>
          <a:endParaRPr lang="fr-FR" sz="1000"/>
        </a:p>
      </dgm:t>
    </dgm:pt>
    <dgm:pt modelId="{3168C3D3-82E5-4818-94C5-AD186578C79B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Carnet de liaison</a:t>
          </a:r>
          <a:endParaRPr lang="fr-FR" sz="900" dirty="0"/>
        </a:p>
      </dgm:t>
    </dgm:pt>
    <dgm:pt modelId="{63F6CB6D-27DD-4B51-9196-8CC1DF06B30A}" type="parTrans" cxnId="{702CF6BA-031C-4EC2-93C3-80F8AFA1F1D1}">
      <dgm:prSet/>
      <dgm:spPr/>
      <dgm:t>
        <a:bodyPr/>
        <a:lstStyle/>
        <a:p>
          <a:endParaRPr lang="fr-FR" sz="1000"/>
        </a:p>
      </dgm:t>
    </dgm:pt>
    <dgm:pt modelId="{0869CE51-AB4C-46DD-84A2-85E65238E203}" type="sibTrans" cxnId="{702CF6BA-031C-4EC2-93C3-80F8AFA1F1D1}">
      <dgm:prSet/>
      <dgm:spPr/>
      <dgm:t>
        <a:bodyPr/>
        <a:lstStyle/>
        <a:p>
          <a:endParaRPr lang="fr-FR" sz="1000"/>
        </a:p>
      </dgm:t>
    </dgm:pt>
    <dgm:pt modelId="{B14C51E6-A474-4C73-B7F2-CD3CE2FAB8A4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Stages</a:t>
          </a:r>
          <a:endParaRPr lang="fr-FR" sz="900" dirty="0"/>
        </a:p>
      </dgm:t>
    </dgm:pt>
    <dgm:pt modelId="{BC1908D0-491C-4783-ABA2-87966E452A77}" type="parTrans" cxnId="{047EF9AD-A711-4F8A-A8BC-9AD96CE18C4B}">
      <dgm:prSet/>
      <dgm:spPr/>
      <dgm:t>
        <a:bodyPr/>
        <a:lstStyle/>
        <a:p>
          <a:endParaRPr lang="fr-FR" sz="1000"/>
        </a:p>
      </dgm:t>
    </dgm:pt>
    <dgm:pt modelId="{55775C46-E69B-4627-BA06-3CA99487BECE}" type="sibTrans" cxnId="{047EF9AD-A711-4F8A-A8BC-9AD96CE18C4B}">
      <dgm:prSet/>
      <dgm:spPr/>
      <dgm:t>
        <a:bodyPr/>
        <a:lstStyle/>
        <a:p>
          <a:endParaRPr lang="fr-FR" sz="1000"/>
        </a:p>
      </dgm:t>
    </dgm:pt>
    <dgm:pt modelId="{4AA3D9C0-3F71-4C98-A767-B14163264532}" type="pres">
      <dgm:prSet presAssocID="{96BF5924-FF60-4788-8930-C1F55C6256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898172-BB29-4060-8202-D3FB15EA47A6}" type="pres">
      <dgm:prSet presAssocID="{1AEA68A3-AB2C-4EC1-BA40-A12C78625BF3}" presName="centerShape" presStyleLbl="node0" presStyleIdx="0" presStyleCnt="1" custScaleX="118823" custScaleY="118823"/>
      <dgm:spPr/>
      <dgm:t>
        <a:bodyPr/>
        <a:lstStyle/>
        <a:p>
          <a:endParaRPr lang="fr-FR"/>
        </a:p>
      </dgm:t>
    </dgm:pt>
    <dgm:pt modelId="{D84B2576-AAA2-4047-86D9-3CE68671807F}" type="pres">
      <dgm:prSet presAssocID="{E4378D77-491E-4DF0-8071-D2F857616CCC}" presName="node" presStyleLbl="node1" presStyleIdx="0" presStyleCnt="7" custScaleX="134123" custScaleY="134123" custRadScaleRad="100549" custRadScaleInc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86BA0D-CD1D-4F00-A0C6-C5CD31B56601}" type="pres">
      <dgm:prSet presAssocID="{E4378D77-491E-4DF0-8071-D2F857616CCC}" presName="dummy" presStyleCnt="0"/>
      <dgm:spPr/>
    </dgm:pt>
    <dgm:pt modelId="{862522D8-C102-4874-BAA7-DB48A92DA87D}" type="pres">
      <dgm:prSet presAssocID="{E17926C5-066E-4CDC-BE3C-7F7A6B462B68}" presName="sibTrans" presStyleLbl="sibTrans2D1" presStyleIdx="0" presStyleCnt="7"/>
      <dgm:spPr/>
      <dgm:t>
        <a:bodyPr/>
        <a:lstStyle/>
        <a:p>
          <a:endParaRPr lang="fr-FR"/>
        </a:p>
      </dgm:t>
    </dgm:pt>
    <dgm:pt modelId="{1501E693-51DE-4C5C-A6B4-40C58BD5F01D}" type="pres">
      <dgm:prSet presAssocID="{E829E734-20BF-4315-8510-FA747EAEFE36}" presName="node" presStyleLbl="node1" presStyleIdx="1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914169-3411-44AE-A802-78FCBCA2C848}" type="pres">
      <dgm:prSet presAssocID="{E829E734-20BF-4315-8510-FA747EAEFE36}" presName="dummy" presStyleCnt="0"/>
      <dgm:spPr/>
    </dgm:pt>
    <dgm:pt modelId="{A3727732-672D-48C3-AB41-408A28245D2A}" type="pres">
      <dgm:prSet presAssocID="{A5CD7C93-FD4C-4CDE-8DCF-628148D2CDF0}" presName="sibTrans" presStyleLbl="sibTrans2D1" presStyleIdx="1" presStyleCnt="7"/>
      <dgm:spPr/>
      <dgm:t>
        <a:bodyPr/>
        <a:lstStyle/>
        <a:p>
          <a:endParaRPr lang="fr-FR"/>
        </a:p>
      </dgm:t>
    </dgm:pt>
    <dgm:pt modelId="{1AD0F6F8-34F9-455B-84C0-B14182F21910}" type="pres">
      <dgm:prSet presAssocID="{1F6E216D-2F3E-4C37-8B34-E4B2048C077A}" presName="node" presStyleLbl="node1" presStyleIdx="2" presStyleCnt="7" custScaleX="134123" custScaleY="134123" custRadScaleRad="97288" custRadScaleInc="-65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6A40AD-B765-41AA-AB59-9211D95432AA}" type="pres">
      <dgm:prSet presAssocID="{1F6E216D-2F3E-4C37-8B34-E4B2048C077A}" presName="dummy" presStyleCnt="0"/>
      <dgm:spPr/>
    </dgm:pt>
    <dgm:pt modelId="{46211163-75EA-4AF6-BEFF-4373B4B52B3E}" type="pres">
      <dgm:prSet presAssocID="{D1755E70-5723-49D1-BFA1-FBD4B1157F26}" presName="sibTrans" presStyleLbl="sibTrans2D1" presStyleIdx="2" presStyleCnt="7"/>
      <dgm:spPr/>
      <dgm:t>
        <a:bodyPr/>
        <a:lstStyle/>
        <a:p>
          <a:endParaRPr lang="fr-FR"/>
        </a:p>
      </dgm:t>
    </dgm:pt>
    <dgm:pt modelId="{2E89454E-6F31-416B-9B57-8482C7ED549C}" type="pres">
      <dgm:prSet presAssocID="{7EDBEAF0-715B-4F4B-BD22-1052D08B9C02}" presName="node" presStyleLbl="node1" presStyleIdx="3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8BDF55-57AD-4E08-AC77-B39A1CDA83FA}" type="pres">
      <dgm:prSet presAssocID="{7EDBEAF0-715B-4F4B-BD22-1052D08B9C02}" presName="dummy" presStyleCnt="0"/>
      <dgm:spPr/>
    </dgm:pt>
    <dgm:pt modelId="{B83B838D-C6F1-410B-A152-1001459A077E}" type="pres">
      <dgm:prSet presAssocID="{2D36BE76-0A84-44C0-B81C-263FD89A3099}" presName="sibTrans" presStyleLbl="sibTrans2D1" presStyleIdx="3" presStyleCnt="7"/>
      <dgm:spPr/>
      <dgm:t>
        <a:bodyPr/>
        <a:lstStyle/>
        <a:p>
          <a:endParaRPr lang="fr-FR"/>
        </a:p>
      </dgm:t>
    </dgm:pt>
    <dgm:pt modelId="{6DFA08A6-AF53-4F30-A1EC-B4D51E0D82D0}" type="pres">
      <dgm:prSet presAssocID="{4599F111-FA50-4E59-841A-2E631B73E584}" presName="node" presStyleLbl="node1" presStyleIdx="4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AF9E71-B6D8-40CA-896F-19B68760A10D}" type="pres">
      <dgm:prSet presAssocID="{4599F111-FA50-4E59-841A-2E631B73E584}" presName="dummy" presStyleCnt="0"/>
      <dgm:spPr/>
    </dgm:pt>
    <dgm:pt modelId="{AF6C609F-7D2A-4A29-BA75-699F0680A643}" type="pres">
      <dgm:prSet presAssocID="{8BC46539-5B3A-4A97-BFB1-7A1FF16B5C2A}" presName="sibTrans" presStyleLbl="sibTrans2D1" presStyleIdx="4" presStyleCnt="7"/>
      <dgm:spPr/>
      <dgm:t>
        <a:bodyPr/>
        <a:lstStyle/>
        <a:p>
          <a:endParaRPr lang="fr-FR"/>
        </a:p>
      </dgm:t>
    </dgm:pt>
    <dgm:pt modelId="{C6E6A36B-8E90-4EF2-A7D5-9DA14E73EE39}" type="pres">
      <dgm:prSet presAssocID="{A4B59EDB-DAC7-4F72-8196-781FA7473905}" presName="node" presStyleLbl="node1" presStyleIdx="5" presStyleCnt="7" custScaleX="160948" custScaleY="160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36E2AE-E641-4CD7-BA6B-F5E587CA396B}" type="pres">
      <dgm:prSet presAssocID="{A4B59EDB-DAC7-4F72-8196-781FA7473905}" presName="dummy" presStyleCnt="0"/>
      <dgm:spPr/>
    </dgm:pt>
    <dgm:pt modelId="{CA13DB6C-7A04-4F92-ABE4-426663A41CE2}" type="pres">
      <dgm:prSet presAssocID="{C22CB71E-1C50-4EFE-B91A-B64A8C104402}" presName="sibTrans" presStyleLbl="sibTrans2D1" presStyleIdx="5" presStyleCnt="7"/>
      <dgm:spPr/>
      <dgm:t>
        <a:bodyPr/>
        <a:lstStyle/>
        <a:p>
          <a:endParaRPr lang="fr-FR"/>
        </a:p>
      </dgm:t>
    </dgm:pt>
    <dgm:pt modelId="{39A2CB44-CBC6-4995-949A-35796BC8A78A}" type="pres">
      <dgm:prSet presAssocID="{49BA0AA9-F763-419A-9007-58FA810A06D0}" presName="node" presStyleLbl="node1" presStyleIdx="6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423D52-D634-4675-9451-E4D9EBF78F63}" type="pres">
      <dgm:prSet presAssocID="{49BA0AA9-F763-419A-9007-58FA810A06D0}" presName="dummy" presStyleCnt="0"/>
      <dgm:spPr/>
    </dgm:pt>
    <dgm:pt modelId="{48571AD8-748E-463D-A430-02B815ED0C62}" type="pres">
      <dgm:prSet presAssocID="{E0291A26-2E60-4F15-AA72-92B619700CD9}" presName="sibTrans" presStyleLbl="sibTrans2D1" presStyleIdx="6" presStyleCnt="7"/>
      <dgm:spPr/>
      <dgm:t>
        <a:bodyPr/>
        <a:lstStyle/>
        <a:p>
          <a:endParaRPr lang="fr-FR"/>
        </a:p>
      </dgm:t>
    </dgm:pt>
  </dgm:ptLst>
  <dgm:cxnLst>
    <dgm:cxn modelId="{493E8439-E168-4FF8-B493-B1C0673C839B}" type="presOf" srcId="{A4B59EDB-DAC7-4F72-8196-781FA7473905}" destId="{C6E6A36B-8E90-4EF2-A7D5-9DA14E73EE39}" srcOrd="0" destOrd="0" presId="urn:microsoft.com/office/officeart/2005/8/layout/radial6"/>
    <dgm:cxn modelId="{9AA8E98F-0937-4A46-BF78-752AF734342F}" type="presOf" srcId="{1AEA68A3-AB2C-4EC1-BA40-A12C78625BF3}" destId="{A2898172-BB29-4060-8202-D3FB15EA47A6}" srcOrd="0" destOrd="0" presId="urn:microsoft.com/office/officeart/2005/8/layout/radial6"/>
    <dgm:cxn modelId="{DAF5E1A5-782B-4E58-99A7-603484ABC31D}" type="presOf" srcId="{3168C3D3-82E5-4818-94C5-AD186578C79B}" destId="{39A2CB44-CBC6-4995-949A-35796BC8A78A}" srcOrd="0" destOrd="1" presId="urn:microsoft.com/office/officeart/2005/8/layout/radial6"/>
    <dgm:cxn modelId="{B99607A6-3FF1-4164-8EDE-1AA5FDE8055C}" type="presOf" srcId="{B14C51E6-A474-4C73-B7F2-CD3CE2FAB8A4}" destId="{39A2CB44-CBC6-4995-949A-35796BC8A78A}" srcOrd="0" destOrd="2" presId="urn:microsoft.com/office/officeart/2005/8/layout/radial6"/>
    <dgm:cxn modelId="{3FA690EF-B4FF-4E83-9E70-AA4CCF842C9A}" type="presOf" srcId="{8BC46539-5B3A-4A97-BFB1-7A1FF16B5C2A}" destId="{AF6C609F-7D2A-4A29-BA75-699F0680A643}" srcOrd="0" destOrd="0" presId="urn:microsoft.com/office/officeart/2005/8/layout/radial6"/>
    <dgm:cxn modelId="{930101A8-219F-4C99-A4D0-8BD611669128}" srcId="{1AEA68A3-AB2C-4EC1-BA40-A12C78625BF3}" destId="{1F6E216D-2F3E-4C37-8B34-E4B2048C077A}" srcOrd="2" destOrd="0" parTransId="{D95BEE3D-86D0-4715-B083-D7982F2DC7F8}" sibTransId="{D1755E70-5723-49D1-BFA1-FBD4B1157F26}"/>
    <dgm:cxn modelId="{7EA42E62-4250-451F-A76D-BB0AE8C770E8}" type="presOf" srcId="{2D36BE76-0A84-44C0-B81C-263FD89A3099}" destId="{B83B838D-C6F1-410B-A152-1001459A077E}" srcOrd="0" destOrd="0" presId="urn:microsoft.com/office/officeart/2005/8/layout/radial6"/>
    <dgm:cxn modelId="{7372B9A4-6357-432D-8417-B6FEA375C7FF}" srcId="{1AEA68A3-AB2C-4EC1-BA40-A12C78625BF3}" destId="{A4B59EDB-DAC7-4F72-8196-781FA7473905}" srcOrd="5" destOrd="0" parTransId="{FB827F54-096A-43D2-8C6E-C64EEBCDA8E1}" sibTransId="{C22CB71E-1C50-4EFE-B91A-B64A8C104402}"/>
    <dgm:cxn modelId="{A9584997-BD42-4677-9EE1-042211A9A00B}" type="presOf" srcId="{4599F111-FA50-4E59-841A-2E631B73E584}" destId="{6DFA08A6-AF53-4F30-A1EC-B4D51E0D82D0}" srcOrd="0" destOrd="0" presId="urn:microsoft.com/office/officeart/2005/8/layout/radial6"/>
    <dgm:cxn modelId="{642EF31A-C37D-43D8-A935-51127675A5BA}" type="presOf" srcId="{E4378D77-491E-4DF0-8071-D2F857616CCC}" destId="{D84B2576-AAA2-4047-86D9-3CE68671807F}" srcOrd="0" destOrd="0" presId="urn:microsoft.com/office/officeart/2005/8/layout/radial6"/>
    <dgm:cxn modelId="{B99A26FF-8FA7-445A-9D82-81860EB7C632}" type="presOf" srcId="{E0291A26-2E60-4F15-AA72-92B619700CD9}" destId="{48571AD8-748E-463D-A430-02B815ED0C62}" srcOrd="0" destOrd="0" presId="urn:microsoft.com/office/officeart/2005/8/layout/radial6"/>
    <dgm:cxn modelId="{5D3252B1-7069-479D-BC0B-7DE9636AB411}" srcId="{1AEA68A3-AB2C-4EC1-BA40-A12C78625BF3}" destId="{49BA0AA9-F763-419A-9007-58FA810A06D0}" srcOrd="6" destOrd="0" parTransId="{675C1BCB-29C1-4656-B318-1A80D361494C}" sibTransId="{E0291A26-2E60-4F15-AA72-92B619700CD9}"/>
    <dgm:cxn modelId="{10389FFA-1F17-4040-AE03-976ABFC3BE17}" type="presOf" srcId="{C22CB71E-1C50-4EFE-B91A-B64A8C104402}" destId="{CA13DB6C-7A04-4F92-ABE4-426663A41CE2}" srcOrd="0" destOrd="0" presId="urn:microsoft.com/office/officeart/2005/8/layout/radial6"/>
    <dgm:cxn modelId="{84311882-A3E4-4929-B318-2ABD1179AE2D}" srcId="{1AEA68A3-AB2C-4EC1-BA40-A12C78625BF3}" destId="{7EDBEAF0-715B-4F4B-BD22-1052D08B9C02}" srcOrd="3" destOrd="0" parTransId="{890285A5-E190-4C74-BF1B-BEF4ED1589EF}" sibTransId="{2D36BE76-0A84-44C0-B81C-263FD89A3099}"/>
    <dgm:cxn modelId="{CF96754A-B885-4FCB-AFBF-AEC1BEE76911}" srcId="{1AEA68A3-AB2C-4EC1-BA40-A12C78625BF3}" destId="{E4378D77-491E-4DF0-8071-D2F857616CCC}" srcOrd="0" destOrd="0" parTransId="{BF6E6D04-9059-46F6-B141-DA1FDED4FCD3}" sibTransId="{E17926C5-066E-4CDC-BE3C-7F7A6B462B68}"/>
    <dgm:cxn modelId="{3C7769C2-67FF-4599-87BF-A76769FB9EDE}" type="presOf" srcId="{7EDBEAF0-715B-4F4B-BD22-1052D08B9C02}" destId="{2E89454E-6F31-416B-9B57-8482C7ED549C}" srcOrd="0" destOrd="0" presId="urn:microsoft.com/office/officeart/2005/8/layout/radial6"/>
    <dgm:cxn modelId="{9A72C027-F18A-48DF-BC24-4AECEFC9D481}" type="presOf" srcId="{D1755E70-5723-49D1-BFA1-FBD4B1157F26}" destId="{46211163-75EA-4AF6-BEFF-4373B4B52B3E}" srcOrd="0" destOrd="0" presId="urn:microsoft.com/office/officeart/2005/8/layout/radial6"/>
    <dgm:cxn modelId="{5497FD1F-3550-4E39-B563-6EBDB142C6CE}" srcId="{1AEA68A3-AB2C-4EC1-BA40-A12C78625BF3}" destId="{E829E734-20BF-4315-8510-FA747EAEFE36}" srcOrd="1" destOrd="0" parTransId="{B6B01258-76AF-45CD-9D75-1FA257E43043}" sibTransId="{A5CD7C93-FD4C-4CDE-8DCF-628148D2CDF0}"/>
    <dgm:cxn modelId="{BAC7C096-140C-4C6C-815C-B61A11E0B467}" type="presOf" srcId="{E17926C5-066E-4CDC-BE3C-7F7A6B462B68}" destId="{862522D8-C102-4874-BAA7-DB48A92DA87D}" srcOrd="0" destOrd="0" presId="urn:microsoft.com/office/officeart/2005/8/layout/radial6"/>
    <dgm:cxn modelId="{EAF3DDB1-E3EE-4E3E-BF3C-B04E9C06EAB7}" type="presOf" srcId="{E829E734-20BF-4315-8510-FA747EAEFE36}" destId="{1501E693-51DE-4C5C-A6B4-40C58BD5F01D}" srcOrd="0" destOrd="0" presId="urn:microsoft.com/office/officeart/2005/8/layout/radial6"/>
    <dgm:cxn modelId="{9FBA61A4-46B2-4548-A7A4-13662D59EE61}" type="presOf" srcId="{96BF5924-FF60-4788-8930-C1F55C62565E}" destId="{4AA3D9C0-3F71-4C98-A767-B14163264532}" srcOrd="0" destOrd="0" presId="urn:microsoft.com/office/officeart/2005/8/layout/radial6"/>
    <dgm:cxn modelId="{047EF9AD-A711-4F8A-A8BC-9AD96CE18C4B}" srcId="{49BA0AA9-F763-419A-9007-58FA810A06D0}" destId="{B14C51E6-A474-4C73-B7F2-CD3CE2FAB8A4}" srcOrd="1" destOrd="0" parTransId="{BC1908D0-491C-4783-ABA2-87966E452A77}" sibTransId="{55775C46-E69B-4627-BA06-3CA99487BECE}"/>
    <dgm:cxn modelId="{ABFCBBE7-AB29-450C-9C4E-BBE30DB3EB5A}" type="presOf" srcId="{49BA0AA9-F763-419A-9007-58FA810A06D0}" destId="{39A2CB44-CBC6-4995-949A-35796BC8A78A}" srcOrd="0" destOrd="0" presId="urn:microsoft.com/office/officeart/2005/8/layout/radial6"/>
    <dgm:cxn modelId="{8B139984-D152-4626-8802-AD610E0F030A}" srcId="{96BF5924-FF60-4788-8930-C1F55C62565E}" destId="{1AEA68A3-AB2C-4EC1-BA40-A12C78625BF3}" srcOrd="0" destOrd="0" parTransId="{B8F26E3F-6B3E-4F31-A784-D1773B05B341}" sibTransId="{CD797EB2-2D3A-4787-8ED2-DA0DF2381DFC}"/>
    <dgm:cxn modelId="{E5EDC6CD-CB56-46D7-80CC-5375DD231401}" type="presOf" srcId="{A5CD7C93-FD4C-4CDE-8DCF-628148D2CDF0}" destId="{A3727732-672D-48C3-AB41-408A28245D2A}" srcOrd="0" destOrd="0" presId="urn:microsoft.com/office/officeart/2005/8/layout/radial6"/>
    <dgm:cxn modelId="{560996AE-31C9-415D-A301-4565B4005CB7}" type="presOf" srcId="{1F6E216D-2F3E-4C37-8B34-E4B2048C077A}" destId="{1AD0F6F8-34F9-455B-84C0-B14182F21910}" srcOrd="0" destOrd="0" presId="urn:microsoft.com/office/officeart/2005/8/layout/radial6"/>
    <dgm:cxn modelId="{702CF6BA-031C-4EC2-93C3-80F8AFA1F1D1}" srcId="{49BA0AA9-F763-419A-9007-58FA810A06D0}" destId="{3168C3D3-82E5-4818-94C5-AD186578C79B}" srcOrd="0" destOrd="0" parTransId="{63F6CB6D-27DD-4B51-9196-8CC1DF06B30A}" sibTransId="{0869CE51-AB4C-46DD-84A2-85E65238E203}"/>
    <dgm:cxn modelId="{163A89B6-97AC-44C4-89B6-85C616D27955}" srcId="{1AEA68A3-AB2C-4EC1-BA40-A12C78625BF3}" destId="{4599F111-FA50-4E59-841A-2E631B73E584}" srcOrd="4" destOrd="0" parTransId="{1415A9DB-9DB7-4D02-8AE8-771735B91989}" sibTransId="{8BC46539-5B3A-4A97-BFB1-7A1FF16B5C2A}"/>
    <dgm:cxn modelId="{D2937CAD-DE18-4C82-B8D7-435BF7D22090}" type="presParOf" srcId="{4AA3D9C0-3F71-4C98-A767-B14163264532}" destId="{A2898172-BB29-4060-8202-D3FB15EA47A6}" srcOrd="0" destOrd="0" presId="urn:microsoft.com/office/officeart/2005/8/layout/radial6"/>
    <dgm:cxn modelId="{289DA510-040A-4385-BF1B-9C4E7FD82C36}" type="presParOf" srcId="{4AA3D9C0-3F71-4C98-A767-B14163264532}" destId="{D84B2576-AAA2-4047-86D9-3CE68671807F}" srcOrd="1" destOrd="0" presId="urn:microsoft.com/office/officeart/2005/8/layout/radial6"/>
    <dgm:cxn modelId="{945EEFFE-713E-450B-9CC0-26C628DC5842}" type="presParOf" srcId="{4AA3D9C0-3F71-4C98-A767-B14163264532}" destId="{C786BA0D-CD1D-4F00-A0C6-C5CD31B56601}" srcOrd="2" destOrd="0" presId="urn:microsoft.com/office/officeart/2005/8/layout/radial6"/>
    <dgm:cxn modelId="{3924B557-C247-4040-9219-1486B96D55CE}" type="presParOf" srcId="{4AA3D9C0-3F71-4C98-A767-B14163264532}" destId="{862522D8-C102-4874-BAA7-DB48A92DA87D}" srcOrd="3" destOrd="0" presId="urn:microsoft.com/office/officeart/2005/8/layout/radial6"/>
    <dgm:cxn modelId="{06FB744E-C58E-4191-8504-AC0A63859694}" type="presParOf" srcId="{4AA3D9C0-3F71-4C98-A767-B14163264532}" destId="{1501E693-51DE-4C5C-A6B4-40C58BD5F01D}" srcOrd="4" destOrd="0" presId="urn:microsoft.com/office/officeart/2005/8/layout/radial6"/>
    <dgm:cxn modelId="{391DCC7E-3FAB-4B7E-8254-332184240BE6}" type="presParOf" srcId="{4AA3D9C0-3F71-4C98-A767-B14163264532}" destId="{E0914169-3411-44AE-A802-78FCBCA2C848}" srcOrd="5" destOrd="0" presId="urn:microsoft.com/office/officeart/2005/8/layout/radial6"/>
    <dgm:cxn modelId="{71AA4FE8-FFAD-4BE4-A472-B5C75D764366}" type="presParOf" srcId="{4AA3D9C0-3F71-4C98-A767-B14163264532}" destId="{A3727732-672D-48C3-AB41-408A28245D2A}" srcOrd="6" destOrd="0" presId="urn:microsoft.com/office/officeart/2005/8/layout/radial6"/>
    <dgm:cxn modelId="{E0F05042-7248-43FC-867A-6BBEBFC9FBE3}" type="presParOf" srcId="{4AA3D9C0-3F71-4C98-A767-B14163264532}" destId="{1AD0F6F8-34F9-455B-84C0-B14182F21910}" srcOrd="7" destOrd="0" presId="urn:microsoft.com/office/officeart/2005/8/layout/radial6"/>
    <dgm:cxn modelId="{8C3ADEF3-1466-4F7E-AD32-C73698E30596}" type="presParOf" srcId="{4AA3D9C0-3F71-4C98-A767-B14163264532}" destId="{E76A40AD-B765-41AA-AB59-9211D95432AA}" srcOrd="8" destOrd="0" presId="urn:microsoft.com/office/officeart/2005/8/layout/radial6"/>
    <dgm:cxn modelId="{6A5B6B5B-2B3B-4286-9372-3E2CFC5A24D4}" type="presParOf" srcId="{4AA3D9C0-3F71-4C98-A767-B14163264532}" destId="{46211163-75EA-4AF6-BEFF-4373B4B52B3E}" srcOrd="9" destOrd="0" presId="urn:microsoft.com/office/officeart/2005/8/layout/radial6"/>
    <dgm:cxn modelId="{4EC6C637-E1CF-4D56-A9A3-DA191D0E1B1F}" type="presParOf" srcId="{4AA3D9C0-3F71-4C98-A767-B14163264532}" destId="{2E89454E-6F31-416B-9B57-8482C7ED549C}" srcOrd="10" destOrd="0" presId="urn:microsoft.com/office/officeart/2005/8/layout/radial6"/>
    <dgm:cxn modelId="{FEBCD43C-8AAC-4BD7-8EEA-1700126BDA06}" type="presParOf" srcId="{4AA3D9C0-3F71-4C98-A767-B14163264532}" destId="{038BDF55-57AD-4E08-AC77-B39A1CDA83FA}" srcOrd="11" destOrd="0" presId="urn:microsoft.com/office/officeart/2005/8/layout/radial6"/>
    <dgm:cxn modelId="{0B3C6E9F-11CB-4546-B05A-2071A24BA4CD}" type="presParOf" srcId="{4AA3D9C0-3F71-4C98-A767-B14163264532}" destId="{B83B838D-C6F1-410B-A152-1001459A077E}" srcOrd="12" destOrd="0" presId="urn:microsoft.com/office/officeart/2005/8/layout/radial6"/>
    <dgm:cxn modelId="{8D79399E-ADED-467E-856D-72CF46A5D516}" type="presParOf" srcId="{4AA3D9C0-3F71-4C98-A767-B14163264532}" destId="{6DFA08A6-AF53-4F30-A1EC-B4D51E0D82D0}" srcOrd="13" destOrd="0" presId="urn:microsoft.com/office/officeart/2005/8/layout/radial6"/>
    <dgm:cxn modelId="{49A096B4-171E-4CCE-A320-B4E991D7A562}" type="presParOf" srcId="{4AA3D9C0-3F71-4C98-A767-B14163264532}" destId="{ECAF9E71-B6D8-40CA-896F-19B68760A10D}" srcOrd="14" destOrd="0" presId="urn:microsoft.com/office/officeart/2005/8/layout/radial6"/>
    <dgm:cxn modelId="{52050CA9-5C1A-4F7F-9BF3-76DFEEFDAB9D}" type="presParOf" srcId="{4AA3D9C0-3F71-4C98-A767-B14163264532}" destId="{AF6C609F-7D2A-4A29-BA75-699F0680A643}" srcOrd="15" destOrd="0" presId="urn:microsoft.com/office/officeart/2005/8/layout/radial6"/>
    <dgm:cxn modelId="{EDB0A22C-C17B-405D-96D4-B32445D3F2C9}" type="presParOf" srcId="{4AA3D9C0-3F71-4C98-A767-B14163264532}" destId="{C6E6A36B-8E90-4EF2-A7D5-9DA14E73EE39}" srcOrd="16" destOrd="0" presId="urn:microsoft.com/office/officeart/2005/8/layout/radial6"/>
    <dgm:cxn modelId="{A82CC835-5D72-4DA3-A1E8-29E6CBB7A517}" type="presParOf" srcId="{4AA3D9C0-3F71-4C98-A767-B14163264532}" destId="{FF36E2AE-E641-4CD7-BA6B-F5E587CA396B}" srcOrd="17" destOrd="0" presId="urn:microsoft.com/office/officeart/2005/8/layout/radial6"/>
    <dgm:cxn modelId="{95858394-A617-4066-87E7-CCFB336526FE}" type="presParOf" srcId="{4AA3D9C0-3F71-4C98-A767-B14163264532}" destId="{CA13DB6C-7A04-4F92-ABE4-426663A41CE2}" srcOrd="18" destOrd="0" presId="urn:microsoft.com/office/officeart/2005/8/layout/radial6"/>
    <dgm:cxn modelId="{89ED90ED-F6AA-4A57-8B23-767632067FBD}" type="presParOf" srcId="{4AA3D9C0-3F71-4C98-A767-B14163264532}" destId="{39A2CB44-CBC6-4995-949A-35796BC8A78A}" srcOrd="19" destOrd="0" presId="urn:microsoft.com/office/officeart/2005/8/layout/radial6"/>
    <dgm:cxn modelId="{E09D9653-1470-41DB-8427-53CE6156855A}" type="presParOf" srcId="{4AA3D9C0-3F71-4C98-A767-B14163264532}" destId="{31423D52-D634-4675-9451-E4D9EBF78F63}" srcOrd="20" destOrd="0" presId="urn:microsoft.com/office/officeart/2005/8/layout/radial6"/>
    <dgm:cxn modelId="{E3BA3603-F1F1-4CF4-B2D1-5B432C0AA76B}" type="presParOf" srcId="{4AA3D9C0-3F71-4C98-A767-B14163264532}" destId="{48571AD8-748E-463D-A430-02B815ED0C6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F5924-FF60-4788-8930-C1F55C62565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AEA68A3-AB2C-4EC1-BA40-A12C78625BF3}">
      <dgm:prSet phldrT="[Texte]" custT="1"/>
      <dgm:spPr/>
      <dgm:t>
        <a:bodyPr/>
        <a:lstStyle/>
        <a:p>
          <a:r>
            <a:rPr lang="fr-FR" sz="1000" dirty="0"/>
            <a:t>Vie scolaire</a:t>
          </a:r>
        </a:p>
      </dgm:t>
    </dgm:pt>
    <dgm:pt modelId="{B8F26E3F-6B3E-4F31-A784-D1773B05B341}" type="parTrans" cxnId="{8B139984-D152-4626-8802-AD610E0F030A}">
      <dgm:prSet/>
      <dgm:spPr/>
      <dgm:t>
        <a:bodyPr/>
        <a:lstStyle/>
        <a:p>
          <a:endParaRPr lang="fr-FR" sz="1000"/>
        </a:p>
      </dgm:t>
    </dgm:pt>
    <dgm:pt modelId="{CD797EB2-2D3A-4787-8ED2-DA0DF2381DFC}" type="sibTrans" cxnId="{8B139984-D152-4626-8802-AD610E0F030A}">
      <dgm:prSet/>
      <dgm:spPr/>
      <dgm:t>
        <a:bodyPr/>
        <a:lstStyle/>
        <a:p>
          <a:endParaRPr lang="fr-FR" sz="1000"/>
        </a:p>
      </dgm:t>
    </dgm:pt>
    <dgm:pt modelId="{E4378D77-491E-4DF0-8071-D2F857616CCC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Fiche élève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F6E6D04-9059-46F6-B141-DA1FDED4FCD3}" type="parTrans" cxnId="{CF96754A-B885-4FCB-AFBF-AEC1BEE76911}">
      <dgm:prSet/>
      <dgm:spPr/>
      <dgm:t>
        <a:bodyPr/>
        <a:lstStyle/>
        <a:p>
          <a:endParaRPr lang="fr-FR" sz="1000"/>
        </a:p>
      </dgm:t>
    </dgm:pt>
    <dgm:pt modelId="{E17926C5-066E-4CDC-BE3C-7F7A6B462B68}" type="sibTrans" cxnId="{CF96754A-B885-4FCB-AFBF-AEC1BEE76911}">
      <dgm:prSet/>
      <dgm:spPr/>
      <dgm:t>
        <a:bodyPr/>
        <a:lstStyle/>
        <a:p>
          <a:endParaRPr lang="fr-FR" sz="1000"/>
        </a:p>
      </dgm:t>
    </dgm:pt>
    <dgm:pt modelId="{E829E734-20BF-4315-8510-FA747EAEFE36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Absences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6B01258-76AF-45CD-9D75-1FA257E43043}" type="parTrans" cxnId="{5497FD1F-3550-4E39-B563-6EBDB142C6CE}">
      <dgm:prSet/>
      <dgm:spPr/>
      <dgm:t>
        <a:bodyPr/>
        <a:lstStyle/>
        <a:p>
          <a:endParaRPr lang="fr-FR" sz="1000"/>
        </a:p>
      </dgm:t>
    </dgm:pt>
    <dgm:pt modelId="{A5CD7C93-FD4C-4CDE-8DCF-628148D2CDF0}" type="sibTrans" cxnId="{5497FD1F-3550-4E39-B563-6EBDB142C6CE}">
      <dgm:prSet/>
      <dgm:spPr/>
      <dgm:t>
        <a:bodyPr/>
        <a:lstStyle/>
        <a:p>
          <a:endParaRPr lang="fr-FR" sz="1000"/>
        </a:p>
      </dgm:t>
    </dgm:pt>
    <dgm:pt modelId="{1F6E216D-2F3E-4C37-8B34-E4B2048C077A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Observations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95BEE3D-86D0-4715-B083-D7982F2DC7F8}" type="parTrans" cxnId="{930101A8-219F-4C99-A4D0-8BD611669128}">
      <dgm:prSet/>
      <dgm:spPr/>
      <dgm:t>
        <a:bodyPr/>
        <a:lstStyle/>
        <a:p>
          <a:endParaRPr lang="fr-FR" sz="1000"/>
        </a:p>
      </dgm:t>
    </dgm:pt>
    <dgm:pt modelId="{D1755E70-5723-49D1-BFA1-FBD4B1157F26}" type="sibTrans" cxnId="{930101A8-219F-4C99-A4D0-8BD611669128}">
      <dgm:prSet/>
      <dgm:spPr/>
      <dgm:t>
        <a:bodyPr/>
        <a:lstStyle/>
        <a:p>
          <a:endParaRPr lang="fr-FR" sz="1000"/>
        </a:p>
      </dgm:t>
    </dgm:pt>
    <dgm:pt modelId="{7EDBEAF0-715B-4F4B-BD22-1052D08B9C02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Punitions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90285A5-E190-4C74-BF1B-BEF4ED1589EF}" type="parTrans" cxnId="{84311882-A3E4-4929-B318-2ABD1179AE2D}">
      <dgm:prSet/>
      <dgm:spPr/>
      <dgm:t>
        <a:bodyPr/>
        <a:lstStyle/>
        <a:p>
          <a:endParaRPr lang="fr-FR" sz="1000"/>
        </a:p>
      </dgm:t>
    </dgm:pt>
    <dgm:pt modelId="{2D36BE76-0A84-44C0-B81C-263FD89A3099}" type="sibTrans" cxnId="{84311882-A3E4-4929-B318-2ABD1179AE2D}">
      <dgm:prSet/>
      <dgm:spPr/>
      <dgm:t>
        <a:bodyPr/>
        <a:lstStyle/>
        <a:p>
          <a:endParaRPr lang="fr-FR" sz="1000"/>
        </a:p>
      </dgm:t>
    </dgm:pt>
    <dgm:pt modelId="{4599F111-FA50-4E59-841A-2E631B73E584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Sanctions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415A9DB-9DB7-4D02-8AE8-771735B91989}" type="parTrans" cxnId="{163A89B6-97AC-44C4-89B6-85C616D27955}">
      <dgm:prSet/>
      <dgm:spPr/>
      <dgm:t>
        <a:bodyPr/>
        <a:lstStyle/>
        <a:p>
          <a:endParaRPr lang="fr-FR" sz="1000"/>
        </a:p>
      </dgm:t>
    </dgm:pt>
    <dgm:pt modelId="{8BC46539-5B3A-4A97-BFB1-7A1FF16B5C2A}" type="sibTrans" cxnId="{163A89B6-97AC-44C4-89B6-85C616D27955}">
      <dgm:prSet/>
      <dgm:spPr/>
      <dgm:t>
        <a:bodyPr/>
        <a:lstStyle/>
        <a:p>
          <a:endParaRPr lang="fr-FR" sz="1000"/>
        </a:p>
      </dgm:t>
    </dgm:pt>
    <dgm:pt modelId="{A4B59EDB-DAC7-4F72-8196-781FA7473905}">
      <dgm:prSet phldrT="[Texte]" custT="1"/>
      <dgm:spPr>
        <a:solidFill>
          <a:srgbClr val="C00000"/>
        </a:solidFill>
        <a:ln>
          <a:solidFill>
            <a:schemeClr val="bg1"/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 lIns="0" tIns="0" rIns="0" bIns="0"/>
        <a:lstStyle/>
        <a:p>
          <a:r>
            <a:rPr lang="fr-FR" sz="1500" dirty="0" err="1" smtClean="0"/>
            <a:t>Evalua-tions</a:t>
          </a:r>
          <a:endParaRPr lang="fr-FR" sz="1500" dirty="0"/>
        </a:p>
      </dgm:t>
    </dgm:pt>
    <dgm:pt modelId="{FB827F54-096A-43D2-8C6E-C64EEBCDA8E1}" type="parTrans" cxnId="{7372B9A4-6357-432D-8417-B6FEA375C7FF}">
      <dgm:prSet/>
      <dgm:spPr/>
      <dgm:t>
        <a:bodyPr/>
        <a:lstStyle/>
        <a:p>
          <a:endParaRPr lang="fr-FR" sz="1000"/>
        </a:p>
      </dgm:t>
    </dgm:pt>
    <dgm:pt modelId="{C22CB71E-1C50-4EFE-B91A-B64A8C104402}" type="sibTrans" cxnId="{7372B9A4-6357-432D-8417-B6FEA375C7FF}">
      <dgm:prSet/>
      <dgm:spPr/>
      <dgm:t>
        <a:bodyPr/>
        <a:lstStyle/>
        <a:p>
          <a:endParaRPr lang="fr-FR" sz="1000"/>
        </a:p>
      </dgm:t>
    </dgm:pt>
    <dgm:pt modelId="{49BA0AA9-F763-419A-9007-58FA810A06D0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Autres modules :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75C1BCB-29C1-4656-B318-1A80D361494C}" type="parTrans" cxnId="{5D3252B1-7069-479D-BC0B-7DE9636AB411}">
      <dgm:prSet/>
      <dgm:spPr/>
      <dgm:t>
        <a:bodyPr/>
        <a:lstStyle/>
        <a:p>
          <a:endParaRPr lang="fr-FR" sz="1000"/>
        </a:p>
      </dgm:t>
    </dgm:pt>
    <dgm:pt modelId="{E0291A26-2E60-4F15-AA72-92B619700CD9}" type="sibTrans" cxnId="{5D3252B1-7069-479D-BC0B-7DE9636AB411}">
      <dgm:prSet/>
      <dgm:spPr/>
      <dgm:t>
        <a:bodyPr/>
        <a:lstStyle/>
        <a:p>
          <a:endParaRPr lang="fr-FR" sz="1000"/>
        </a:p>
      </dgm:t>
    </dgm:pt>
    <dgm:pt modelId="{3168C3D3-82E5-4818-94C5-AD186578C79B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Carnet de liaison</a:t>
          </a:r>
          <a:endParaRPr lang="fr-FR" sz="900" dirty="0"/>
        </a:p>
      </dgm:t>
    </dgm:pt>
    <dgm:pt modelId="{63F6CB6D-27DD-4B51-9196-8CC1DF06B30A}" type="parTrans" cxnId="{702CF6BA-031C-4EC2-93C3-80F8AFA1F1D1}">
      <dgm:prSet/>
      <dgm:spPr/>
      <dgm:t>
        <a:bodyPr/>
        <a:lstStyle/>
        <a:p>
          <a:endParaRPr lang="fr-FR" sz="1000"/>
        </a:p>
      </dgm:t>
    </dgm:pt>
    <dgm:pt modelId="{0869CE51-AB4C-46DD-84A2-85E65238E203}" type="sibTrans" cxnId="{702CF6BA-031C-4EC2-93C3-80F8AFA1F1D1}">
      <dgm:prSet/>
      <dgm:spPr/>
      <dgm:t>
        <a:bodyPr/>
        <a:lstStyle/>
        <a:p>
          <a:endParaRPr lang="fr-FR" sz="1000"/>
        </a:p>
      </dgm:t>
    </dgm:pt>
    <dgm:pt modelId="{B14C51E6-A474-4C73-B7F2-CD3CE2FAB8A4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Stages</a:t>
          </a:r>
          <a:endParaRPr lang="fr-FR" sz="900" dirty="0"/>
        </a:p>
      </dgm:t>
    </dgm:pt>
    <dgm:pt modelId="{BC1908D0-491C-4783-ABA2-87966E452A77}" type="parTrans" cxnId="{047EF9AD-A711-4F8A-A8BC-9AD96CE18C4B}">
      <dgm:prSet/>
      <dgm:spPr/>
      <dgm:t>
        <a:bodyPr/>
        <a:lstStyle/>
        <a:p>
          <a:endParaRPr lang="fr-FR" sz="1000"/>
        </a:p>
      </dgm:t>
    </dgm:pt>
    <dgm:pt modelId="{55775C46-E69B-4627-BA06-3CA99487BECE}" type="sibTrans" cxnId="{047EF9AD-A711-4F8A-A8BC-9AD96CE18C4B}">
      <dgm:prSet/>
      <dgm:spPr/>
      <dgm:t>
        <a:bodyPr/>
        <a:lstStyle/>
        <a:p>
          <a:endParaRPr lang="fr-FR" sz="1000"/>
        </a:p>
      </dgm:t>
    </dgm:pt>
    <dgm:pt modelId="{4AA3D9C0-3F71-4C98-A767-B14163264532}" type="pres">
      <dgm:prSet presAssocID="{96BF5924-FF60-4788-8930-C1F55C6256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898172-BB29-4060-8202-D3FB15EA47A6}" type="pres">
      <dgm:prSet presAssocID="{1AEA68A3-AB2C-4EC1-BA40-A12C78625BF3}" presName="centerShape" presStyleLbl="node0" presStyleIdx="0" presStyleCnt="1" custScaleX="118823" custScaleY="118823"/>
      <dgm:spPr/>
      <dgm:t>
        <a:bodyPr/>
        <a:lstStyle/>
        <a:p>
          <a:endParaRPr lang="fr-FR"/>
        </a:p>
      </dgm:t>
    </dgm:pt>
    <dgm:pt modelId="{D84B2576-AAA2-4047-86D9-3CE68671807F}" type="pres">
      <dgm:prSet presAssocID="{E4378D77-491E-4DF0-8071-D2F857616CCC}" presName="node" presStyleLbl="node1" presStyleIdx="0" presStyleCnt="7" custScaleX="134123" custScaleY="134123" custRadScaleRad="100549" custRadScaleInc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86BA0D-CD1D-4F00-A0C6-C5CD31B56601}" type="pres">
      <dgm:prSet presAssocID="{E4378D77-491E-4DF0-8071-D2F857616CCC}" presName="dummy" presStyleCnt="0"/>
      <dgm:spPr/>
    </dgm:pt>
    <dgm:pt modelId="{862522D8-C102-4874-BAA7-DB48A92DA87D}" type="pres">
      <dgm:prSet presAssocID="{E17926C5-066E-4CDC-BE3C-7F7A6B462B68}" presName="sibTrans" presStyleLbl="sibTrans2D1" presStyleIdx="0" presStyleCnt="7"/>
      <dgm:spPr/>
      <dgm:t>
        <a:bodyPr/>
        <a:lstStyle/>
        <a:p>
          <a:endParaRPr lang="fr-FR"/>
        </a:p>
      </dgm:t>
    </dgm:pt>
    <dgm:pt modelId="{1501E693-51DE-4C5C-A6B4-40C58BD5F01D}" type="pres">
      <dgm:prSet presAssocID="{E829E734-20BF-4315-8510-FA747EAEFE36}" presName="node" presStyleLbl="node1" presStyleIdx="1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914169-3411-44AE-A802-78FCBCA2C848}" type="pres">
      <dgm:prSet presAssocID="{E829E734-20BF-4315-8510-FA747EAEFE36}" presName="dummy" presStyleCnt="0"/>
      <dgm:spPr/>
    </dgm:pt>
    <dgm:pt modelId="{A3727732-672D-48C3-AB41-408A28245D2A}" type="pres">
      <dgm:prSet presAssocID="{A5CD7C93-FD4C-4CDE-8DCF-628148D2CDF0}" presName="sibTrans" presStyleLbl="sibTrans2D1" presStyleIdx="1" presStyleCnt="7"/>
      <dgm:spPr/>
      <dgm:t>
        <a:bodyPr/>
        <a:lstStyle/>
        <a:p>
          <a:endParaRPr lang="fr-FR"/>
        </a:p>
      </dgm:t>
    </dgm:pt>
    <dgm:pt modelId="{1AD0F6F8-34F9-455B-84C0-B14182F21910}" type="pres">
      <dgm:prSet presAssocID="{1F6E216D-2F3E-4C37-8B34-E4B2048C077A}" presName="node" presStyleLbl="node1" presStyleIdx="2" presStyleCnt="7" custScaleX="134123" custScaleY="134123" custRadScaleRad="97288" custRadScaleInc="-65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6A40AD-B765-41AA-AB59-9211D95432AA}" type="pres">
      <dgm:prSet presAssocID="{1F6E216D-2F3E-4C37-8B34-E4B2048C077A}" presName="dummy" presStyleCnt="0"/>
      <dgm:spPr/>
    </dgm:pt>
    <dgm:pt modelId="{46211163-75EA-4AF6-BEFF-4373B4B52B3E}" type="pres">
      <dgm:prSet presAssocID="{D1755E70-5723-49D1-BFA1-FBD4B1157F26}" presName="sibTrans" presStyleLbl="sibTrans2D1" presStyleIdx="2" presStyleCnt="7"/>
      <dgm:spPr/>
      <dgm:t>
        <a:bodyPr/>
        <a:lstStyle/>
        <a:p>
          <a:endParaRPr lang="fr-FR"/>
        </a:p>
      </dgm:t>
    </dgm:pt>
    <dgm:pt modelId="{2E89454E-6F31-416B-9B57-8482C7ED549C}" type="pres">
      <dgm:prSet presAssocID="{7EDBEAF0-715B-4F4B-BD22-1052D08B9C02}" presName="node" presStyleLbl="node1" presStyleIdx="3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8BDF55-57AD-4E08-AC77-B39A1CDA83FA}" type="pres">
      <dgm:prSet presAssocID="{7EDBEAF0-715B-4F4B-BD22-1052D08B9C02}" presName="dummy" presStyleCnt="0"/>
      <dgm:spPr/>
    </dgm:pt>
    <dgm:pt modelId="{B83B838D-C6F1-410B-A152-1001459A077E}" type="pres">
      <dgm:prSet presAssocID="{2D36BE76-0A84-44C0-B81C-263FD89A3099}" presName="sibTrans" presStyleLbl="sibTrans2D1" presStyleIdx="3" presStyleCnt="7"/>
      <dgm:spPr/>
      <dgm:t>
        <a:bodyPr/>
        <a:lstStyle/>
        <a:p>
          <a:endParaRPr lang="fr-FR"/>
        </a:p>
      </dgm:t>
    </dgm:pt>
    <dgm:pt modelId="{6DFA08A6-AF53-4F30-A1EC-B4D51E0D82D0}" type="pres">
      <dgm:prSet presAssocID="{4599F111-FA50-4E59-841A-2E631B73E584}" presName="node" presStyleLbl="node1" presStyleIdx="4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AF9E71-B6D8-40CA-896F-19B68760A10D}" type="pres">
      <dgm:prSet presAssocID="{4599F111-FA50-4E59-841A-2E631B73E584}" presName="dummy" presStyleCnt="0"/>
      <dgm:spPr/>
    </dgm:pt>
    <dgm:pt modelId="{AF6C609F-7D2A-4A29-BA75-699F0680A643}" type="pres">
      <dgm:prSet presAssocID="{8BC46539-5B3A-4A97-BFB1-7A1FF16B5C2A}" presName="sibTrans" presStyleLbl="sibTrans2D1" presStyleIdx="4" presStyleCnt="7"/>
      <dgm:spPr/>
      <dgm:t>
        <a:bodyPr/>
        <a:lstStyle/>
        <a:p>
          <a:endParaRPr lang="fr-FR"/>
        </a:p>
      </dgm:t>
    </dgm:pt>
    <dgm:pt modelId="{C6E6A36B-8E90-4EF2-A7D5-9DA14E73EE39}" type="pres">
      <dgm:prSet presAssocID="{A4B59EDB-DAC7-4F72-8196-781FA7473905}" presName="node" presStyleLbl="node1" presStyleIdx="5" presStyleCnt="7" custScaleX="160948" custScaleY="160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36E2AE-E641-4CD7-BA6B-F5E587CA396B}" type="pres">
      <dgm:prSet presAssocID="{A4B59EDB-DAC7-4F72-8196-781FA7473905}" presName="dummy" presStyleCnt="0"/>
      <dgm:spPr/>
    </dgm:pt>
    <dgm:pt modelId="{CA13DB6C-7A04-4F92-ABE4-426663A41CE2}" type="pres">
      <dgm:prSet presAssocID="{C22CB71E-1C50-4EFE-B91A-B64A8C104402}" presName="sibTrans" presStyleLbl="sibTrans2D1" presStyleIdx="5" presStyleCnt="7"/>
      <dgm:spPr/>
      <dgm:t>
        <a:bodyPr/>
        <a:lstStyle/>
        <a:p>
          <a:endParaRPr lang="fr-FR"/>
        </a:p>
      </dgm:t>
    </dgm:pt>
    <dgm:pt modelId="{39A2CB44-CBC6-4995-949A-35796BC8A78A}" type="pres">
      <dgm:prSet presAssocID="{49BA0AA9-F763-419A-9007-58FA810A06D0}" presName="node" presStyleLbl="node1" presStyleIdx="6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423D52-D634-4675-9451-E4D9EBF78F63}" type="pres">
      <dgm:prSet presAssocID="{49BA0AA9-F763-419A-9007-58FA810A06D0}" presName="dummy" presStyleCnt="0"/>
      <dgm:spPr/>
    </dgm:pt>
    <dgm:pt modelId="{48571AD8-748E-463D-A430-02B815ED0C62}" type="pres">
      <dgm:prSet presAssocID="{E0291A26-2E60-4F15-AA72-92B619700CD9}" presName="sibTrans" presStyleLbl="sibTrans2D1" presStyleIdx="6" presStyleCnt="7"/>
      <dgm:spPr/>
      <dgm:t>
        <a:bodyPr/>
        <a:lstStyle/>
        <a:p>
          <a:endParaRPr lang="fr-FR"/>
        </a:p>
      </dgm:t>
    </dgm:pt>
  </dgm:ptLst>
  <dgm:cxnLst>
    <dgm:cxn modelId="{493E8439-E168-4FF8-B493-B1C0673C839B}" type="presOf" srcId="{A4B59EDB-DAC7-4F72-8196-781FA7473905}" destId="{C6E6A36B-8E90-4EF2-A7D5-9DA14E73EE39}" srcOrd="0" destOrd="0" presId="urn:microsoft.com/office/officeart/2005/8/layout/radial6"/>
    <dgm:cxn modelId="{9AA8E98F-0937-4A46-BF78-752AF734342F}" type="presOf" srcId="{1AEA68A3-AB2C-4EC1-BA40-A12C78625BF3}" destId="{A2898172-BB29-4060-8202-D3FB15EA47A6}" srcOrd="0" destOrd="0" presId="urn:microsoft.com/office/officeart/2005/8/layout/radial6"/>
    <dgm:cxn modelId="{DAF5E1A5-782B-4E58-99A7-603484ABC31D}" type="presOf" srcId="{3168C3D3-82E5-4818-94C5-AD186578C79B}" destId="{39A2CB44-CBC6-4995-949A-35796BC8A78A}" srcOrd="0" destOrd="1" presId="urn:microsoft.com/office/officeart/2005/8/layout/radial6"/>
    <dgm:cxn modelId="{B99607A6-3FF1-4164-8EDE-1AA5FDE8055C}" type="presOf" srcId="{B14C51E6-A474-4C73-B7F2-CD3CE2FAB8A4}" destId="{39A2CB44-CBC6-4995-949A-35796BC8A78A}" srcOrd="0" destOrd="2" presId="urn:microsoft.com/office/officeart/2005/8/layout/radial6"/>
    <dgm:cxn modelId="{3FA690EF-B4FF-4E83-9E70-AA4CCF842C9A}" type="presOf" srcId="{8BC46539-5B3A-4A97-BFB1-7A1FF16B5C2A}" destId="{AF6C609F-7D2A-4A29-BA75-699F0680A643}" srcOrd="0" destOrd="0" presId="urn:microsoft.com/office/officeart/2005/8/layout/radial6"/>
    <dgm:cxn modelId="{930101A8-219F-4C99-A4D0-8BD611669128}" srcId="{1AEA68A3-AB2C-4EC1-BA40-A12C78625BF3}" destId="{1F6E216D-2F3E-4C37-8B34-E4B2048C077A}" srcOrd="2" destOrd="0" parTransId="{D95BEE3D-86D0-4715-B083-D7982F2DC7F8}" sibTransId="{D1755E70-5723-49D1-BFA1-FBD4B1157F26}"/>
    <dgm:cxn modelId="{7EA42E62-4250-451F-A76D-BB0AE8C770E8}" type="presOf" srcId="{2D36BE76-0A84-44C0-B81C-263FD89A3099}" destId="{B83B838D-C6F1-410B-A152-1001459A077E}" srcOrd="0" destOrd="0" presId="urn:microsoft.com/office/officeart/2005/8/layout/radial6"/>
    <dgm:cxn modelId="{7372B9A4-6357-432D-8417-B6FEA375C7FF}" srcId="{1AEA68A3-AB2C-4EC1-BA40-A12C78625BF3}" destId="{A4B59EDB-DAC7-4F72-8196-781FA7473905}" srcOrd="5" destOrd="0" parTransId="{FB827F54-096A-43D2-8C6E-C64EEBCDA8E1}" sibTransId="{C22CB71E-1C50-4EFE-B91A-B64A8C104402}"/>
    <dgm:cxn modelId="{A9584997-BD42-4677-9EE1-042211A9A00B}" type="presOf" srcId="{4599F111-FA50-4E59-841A-2E631B73E584}" destId="{6DFA08A6-AF53-4F30-A1EC-B4D51E0D82D0}" srcOrd="0" destOrd="0" presId="urn:microsoft.com/office/officeart/2005/8/layout/radial6"/>
    <dgm:cxn modelId="{642EF31A-C37D-43D8-A935-51127675A5BA}" type="presOf" srcId="{E4378D77-491E-4DF0-8071-D2F857616CCC}" destId="{D84B2576-AAA2-4047-86D9-3CE68671807F}" srcOrd="0" destOrd="0" presId="urn:microsoft.com/office/officeart/2005/8/layout/radial6"/>
    <dgm:cxn modelId="{B99A26FF-8FA7-445A-9D82-81860EB7C632}" type="presOf" srcId="{E0291A26-2E60-4F15-AA72-92B619700CD9}" destId="{48571AD8-748E-463D-A430-02B815ED0C62}" srcOrd="0" destOrd="0" presId="urn:microsoft.com/office/officeart/2005/8/layout/radial6"/>
    <dgm:cxn modelId="{5D3252B1-7069-479D-BC0B-7DE9636AB411}" srcId="{1AEA68A3-AB2C-4EC1-BA40-A12C78625BF3}" destId="{49BA0AA9-F763-419A-9007-58FA810A06D0}" srcOrd="6" destOrd="0" parTransId="{675C1BCB-29C1-4656-B318-1A80D361494C}" sibTransId="{E0291A26-2E60-4F15-AA72-92B619700CD9}"/>
    <dgm:cxn modelId="{10389FFA-1F17-4040-AE03-976ABFC3BE17}" type="presOf" srcId="{C22CB71E-1C50-4EFE-B91A-B64A8C104402}" destId="{CA13DB6C-7A04-4F92-ABE4-426663A41CE2}" srcOrd="0" destOrd="0" presId="urn:microsoft.com/office/officeart/2005/8/layout/radial6"/>
    <dgm:cxn modelId="{84311882-A3E4-4929-B318-2ABD1179AE2D}" srcId="{1AEA68A3-AB2C-4EC1-BA40-A12C78625BF3}" destId="{7EDBEAF0-715B-4F4B-BD22-1052D08B9C02}" srcOrd="3" destOrd="0" parTransId="{890285A5-E190-4C74-BF1B-BEF4ED1589EF}" sibTransId="{2D36BE76-0A84-44C0-B81C-263FD89A3099}"/>
    <dgm:cxn modelId="{CF96754A-B885-4FCB-AFBF-AEC1BEE76911}" srcId="{1AEA68A3-AB2C-4EC1-BA40-A12C78625BF3}" destId="{E4378D77-491E-4DF0-8071-D2F857616CCC}" srcOrd="0" destOrd="0" parTransId="{BF6E6D04-9059-46F6-B141-DA1FDED4FCD3}" sibTransId="{E17926C5-066E-4CDC-BE3C-7F7A6B462B68}"/>
    <dgm:cxn modelId="{3C7769C2-67FF-4599-87BF-A76769FB9EDE}" type="presOf" srcId="{7EDBEAF0-715B-4F4B-BD22-1052D08B9C02}" destId="{2E89454E-6F31-416B-9B57-8482C7ED549C}" srcOrd="0" destOrd="0" presId="urn:microsoft.com/office/officeart/2005/8/layout/radial6"/>
    <dgm:cxn modelId="{9A72C027-F18A-48DF-BC24-4AECEFC9D481}" type="presOf" srcId="{D1755E70-5723-49D1-BFA1-FBD4B1157F26}" destId="{46211163-75EA-4AF6-BEFF-4373B4B52B3E}" srcOrd="0" destOrd="0" presId="urn:microsoft.com/office/officeart/2005/8/layout/radial6"/>
    <dgm:cxn modelId="{5497FD1F-3550-4E39-B563-6EBDB142C6CE}" srcId="{1AEA68A3-AB2C-4EC1-BA40-A12C78625BF3}" destId="{E829E734-20BF-4315-8510-FA747EAEFE36}" srcOrd="1" destOrd="0" parTransId="{B6B01258-76AF-45CD-9D75-1FA257E43043}" sibTransId="{A5CD7C93-FD4C-4CDE-8DCF-628148D2CDF0}"/>
    <dgm:cxn modelId="{BAC7C096-140C-4C6C-815C-B61A11E0B467}" type="presOf" srcId="{E17926C5-066E-4CDC-BE3C-7F7A6B462B68}" destId="{862522D8-C102-4874-BAA7-DB48A92DA87D}" srcOrd="0" destOrd="0" presId="urn:microsoft.com/office/officeart/2005/8/layout/radial6"/>
    <dgm:cxn modelId="{EAF3DDB1-E3EE-4E3E-BF3C-B04E9C06EAB7}" type="presOf" srcId="{E829E734-20BF-4315-8510-FA747EAEFE36}" destId="{1501E693-51DE-4C5C-A6B4-40C58BD5F01D}" srcOrd="0" destOrd="0" presId="urn:microsoft.com/office/officeart/2005/8/layout/radial6"/>
    <dgm:cxn modelId="{9FBA61A4-46B2-4548-A7A4-13662D59EE61}" type="presOf" srcId="{96BF5924-FF60-4788-8930-C1F55C62565E}" destId="{4AA3D9C0-3F71-4C98-A767-B14163264532}" srcOrd="0" destOrd="0" presId="urn:microsoft.com/office/officeart/2005/8/layout/radial6"/>
    <dgm:cxn modelId="{047EF9AD-A711-4F8A-A8BC-9AD96CE18C4B}" srcId="{49BA0AA9-F763-419A-9007-58FA810A06D0}" destId="{B14C51E6-A474-4C73-B7F2-CD3CE2FAB8A4}" srcOrd="1" destOrd="0" parTransId="{BC1908D0-491C-4783-ABA2-87966E452A77}" sibTransId="{55775C46-E69B-4627-BA06-3CA99487BECE}"/>
    <dgm:cxn modelId="{ABFCBBE7-AB29-450C-9C4E-BBE30DB3EB5A}" type="presOf" srcId="{49BA0AA9-F763-419A-9007-58FA810A06D0}" destId="{39A2CB44-CBC6-4995-949A-35796BC8A78A}" srcOrd="0" destOrd="0" presId="urn:microsoft.com/office/officeart/2005/8/layout/radial6"/>
    <dgm:cxn modelId="{8B139984-D152-4626-8802-AD610E0F030A}" srcId="{96BF5924-FF60-4788-8930-C1F55C62565E}" destId="{1AEA68A3-AB2C-4EC1-BA40-A12C78625BF3}" srcOrd="0" destOrd="0" parTransId="{B8F26E3F-6B3E-4F31-A784-D1773B05B341}" sibTransId="{CD797EB2-2D3A-4787-8ED2-DA0DF2381DFC}"/>
    <dgm:cxn modelId="{E5EDC6CD-CB56-46D7-80CC-5375DD231401}" type="presOf" srcId="{A5CD7C93-FD4C-4CDE-8DCF-628148D2CDF0}" destId="{A3727732-672D-48C3-AB41-408A28245D2A}" srcOrd="0" destOrd="0" presId="urn:microsoft.com/office/officeart/2005/8/layout/radial6"/>
    <dgm:cxn modelId="{560996AE-31C9-415D-A301-4565B4005CB7}" type="presOf" srcId="{1F6E216D-2F3E-4C37-8B34-E4B2048C077A}" destId="{1AD0F6F8-34F9-455B-84C0-B14182F21910}" srcOrd="0" destOrd="0" presId="urn:microsoft.com/office/officeart/2005/8/layout/radial6"/>
    <dgm:cxn modelId="{702CF6BA-031C-4EC2-93C3-80F8AFA1F1D1}" srcId="{49BA0AA9-F763-419A-9007-58FA810A06D0}" destId="{3168C3D3-82E5-4818-94C5-AD186578C79B}" srcOrd="0" destOrd="0" parTransId="{63F6CB6D-27DD-4B51-9196-8CC1DF06B30A}" sibTransId="{0869CE51-AB4C-46DD-84A2-85E65238E203}"/>
    <dgm:cxn modelId="{163A89B6-97AC-44C4-89B6-85C616D27955}" srcId="{1AEA68A3-AB2C-4EC1-BA40-A12C78625BF3}" destId="{4599F111-FA50-4E59-841A-2E631B73E584}" srcOrd="4" destOrd="0" parTransId="{1415A9DB-9DB7-4D02-8AE8-771735B91989}" sibTransId="{8BC46539-5B3A-4A97-BFB1-7A1FF16B5C2A}"/>
    <dgm:cxn modelId="{D2937CAD-DE18-4C82-B8D7-435BF7D22090}" type="presParOf" srcId="{4AA3D9C0-3F71-4C98-A767-B14163264532}" destId="{A2898172-BB29-4060-8202-D3FB15EA47A6}" srcOrd="0" destOrd="0" presId="urn:microsoft.com/office/officeart/2005/8/layout/radial6"/>
    <dgm:cxn modelId="{289DA510-040A-4385-BF1B-9C4E7FD82C36}" type="presParOf" srcId="{4AA3D9C0-3F71-4C98-A767-B14163264532}" destId="{D84B2576-AAA2-4047-86D9-3CE68671807F}" srcOrd="1" destOrd="0" presId="urn:microsoft.com/office/officeart/2005/8/layout/radial6"/>
    <dgm:cxn modelId="{945EEFFE-713E-450B-9CC0-26C628DC5842}" type="presParOf" srcId="{4AA3D9C0-3F71-4C98-A767-B14163264532}" destId="{C786BA0D-CD1D-4F00-A0C6-C5CD31B56601}" srcOrd="2" destOrd="0" presId="urn:microsoft.com/office/officeart/2005/8/layout/radial6"/>
    <dgm:cxn modelId="{3924B557-C247-4040-9219-1486B96D55CE}" type="presParOf" srcId="{4AA3D9C0-3F71-4C98-A767-B14163264532}" destId="{862522D8-C102-4874-BAA7-DB48A92DA87D}" srcOrd="3" destOrd="0" presId="urn:microsoft.com/office/officeart/2005/8/layout/radial6"/>
    <dgm:cxn modelId="{06FB744E-C58E-4191-8504-AC0A63859694}" type="presParOf" srcId="{4AA3D9C0-3F71-4C98-A767-B14163264532}" destId="{1501E693-51DE-4C5C-A6B4-40C58BD5F01D}" srcOrd="4" destOrd="0" presId="urn:microsoft.com/office/officeart/2005/8/layout/radial6"/>
    <dgm:cxn modelId="{391DCC7E-3FAB-4B7E-8254-332184240BE6}" type="presParOf" srcId="{4AA3D9C0-3F71-4C98-A767-B14163264532}" destId="{E0914169-3411-44AE-A802-78FCBCA2C848}" srcOrd="5" destOrd="0" presId="urn:microsoft.com/office/officeart/2005/8/layout/radial6"/>
    <dgm:cxn modelId="{71AA4FE8-FFAD-4BE4-A472-B5C75D764366}" type="presParOf" srcId="{4AA3D9C0-3F71-4C98-A767-B14163264532}" destId="{A3727732-672D-48C3-AB41-408A28245D2A}" srcOrd="6" destOrd="0" presId="urn:microsoft.com/office/officeart/2005/8/layout/radial6"/>
    <dgm:cxn modelId="{E0F05042-7248-43FC-867A-6BBEBFC9FBE3}" type="presParOf" srcId="{4AA3D9C0-3F71-4C98-A767-B14163264532}" destId="{1AD0F6F8-34F9-455B-84C0-B14182F21910}" srcOrd="7" destOrd="0" presId="urn:microsoft.com/office/officeart/2005/8/layout/radial6"/>
    <dgm:cxn modelId="{8C3ADEF3-1466-4F7E-AD32-C73698E30596}" type="presParOf" srcId="{4AA3D9C0-3F71-4C98-A767-B14163264532}" destId="{E76A40AD-B765-41AA-AB59-9211D95432AA}" srcOrd="8" destOrd="0" presId="urn:microsoft.com/office/officeart/2005/8/layout/radial6"/>
    <dgm:cxn modelId="{6A5B6B5B-2B3B-4286-9372-3E2CFC5A24D4}" type="presParOf" srcId="{4AA3D9C0-3F71-4C98-A767-B14163264532}" destId="{46211163-75EA-4AF6-BEFF-4373B4B52B3E}" srcOrd="9" destOrd="0" presId="urn:microsoft.com/office/officeart/2005/8/layout/radial6"/>
    <dgm:cxn modelId="{4EC6C637-E1CF-4D56-A9A3-DA191D0E1B1F}" type="presParOf" srcId="{4AA3D9C0-3F71-4C98-A767-B14163264532}" destId="{2E89454E-6F31-416B-9B57-8482C7ED549C}" srcOrd="10" destOrd="0" presId="urn:microsoft.com/office/officeart/2005/8/layout/radial6"/>
    <dgm:cxn modelId="{FEBCD43C-8AAC-4BD7-8EEA-1700126BDA06}" type="presParOf" srcId="{4AA3D9C0-3F71-4C98-A767-B14163264532}" destId="{038BDF55-57AD-4E08-AC77-B39A1CDA83FA}" srcOrd="11" destOrd="0" presId="urn:microsoft.com/office/officeart/2005/8/layout/radial6"/>
    <dgm:cxn modelId="{0B3C6E9F-11CB-4546-B05A-2071A24BA4CD}" type="presParOf" srcId="{4AA3D9C0-3F71-4C98-A767-B14163264532}" destId="{B83B838D-C6F1-410B-A152-1001459A077E}" srcOrd="12" destOrd="0" presId="urn:microsoft.com/office/officeart/2005/8/layout/radial6"/>
    <dgm:cxn modelId="{8D79399E-ADED-467E-856D-72CF46A5D516}" type="presParOf" srcId="{4AA3D9C0-3F71-4C98-A767-B14163264532}" destId="{6DFA08A6-AF53-4F30-A1EC-B4D51E0D82D0}" srcOrd="13" destOrd="0" presId="urn:microsoft.com/office/officeart/2005/8/layout/radial6"/>
    <dgm:cxn modelId="{49A096B4-171E-4CCE-A320-B4E991D7A562}" type="presParOf" srcId="{4AA3D9C0-3F71-4C98-A767-B14163264532}" destId="{ECAF9E71-B6D8-40CA-896F-19B68760A10D}" srcOrd="14" destOrd="0" presId="urn:microsoft.com/office/officeart/2005/8/layout/radial6"/>
    <dgm:cxn modelId="{52050CA9-5C1A-4F7F-9BF3-76DFEEFDAB9D}" type="presParOf" srcId="{4AA3D9C0-3F71-4C98-A767-B14163264532}" destId="{AF6C609F-7D2A-4A29-BA75-699F0680A643}" srcOrd="15" destOrd="0" presId="urn:microsoft.com/office/officeart/2005/8/layout/radial6"/>
    <dgm:cxn modelId="{EDB0A22C-C17B-405D-96D4-B32445D3F2C9}" type="presParOf" srcId="{4AA3D9C0-3F71-4C98-A767-B14163264532}" destId="{C6E6A36B-8E90-4EF2-A7D5-9DA14E73EE39}" srcOrd="16" destOrd="0" presId="urn:microsoft.com/office/officeart/2005/8/layout/radial6"/>
    <dgm:cxn modelId="{A82CC835-5D72-4DA3-A1E8-29E6CBB7A517}" type="presParOf" srcId="{4AA3D9C0-3F71-4C98-A767-B14163264532}" destId="{FF36E2AE-E641-4CD7-BA6B-F5E587CA396B}" srcOrd="17" destOrd="0" presId="urn:microsoft.com/office/officeart/2005/8/layout/radial6"/>
    <dgm:cxn modelId="{95858394-A617-4066-87E7-CCFB336526FE}" type="presParOf" srcId="{4AA3D9C0-3F71-4C98-A767-B14163264532}" destId="{CA13DB6C-7A04-4F92-ABE4-426663A41CE2}" srcOrd="18" destOrd="0" presId="urn:microsoft.com/office/officeart/2005/8/layout/radial6"/>
    <dgm:cxn modelId="{89ED90ED-F6AA-4A57-8B23-767632067FBD}" type="presParOf" srcId="{4AA3D9C0-3F71-4C98-A767-B14163264532}" destId="{39A2CB44-CBC6-4995-949A-35796BC8A78A}" srcOrd="19" destOrd="0" presId="urn:microsoft.com/office/officeart/2005/8/layout/radial6"/>
    <dgm:cxn modelId="{E09D9653-1470-41DB-8427-53CE6156855A}" type="presParOf" srcId="{4AA3D9C0-3F71-4C98-A767-B14163264532}" destId="{31423D52-D634-4675-9451-E4D9EBF78F63}" srcOrd="20" destOrd="0" presId="urn:microsoft.com/office/officeart/2005/8/layout/radial6"/>
    <dgm:cxn modelId="{E3BA3603-F1F1-4CF4-B2D1-5B432C0AA76B}" type="presParOf" srcId="{4AA3D9C0-3F71-4C98-A767-B14163264532}" destId="{48571AD8-748E-463D-A430-02B815ED0C6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BF5924-FF60-4788-8930-C1F55C62565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AEA68A3-AB2C-4EC1-BA40-A12C78625BF3}">
      <dgm:prSet phldrT="[Texte]" custT="1"/>
      <dgm:spPr/>
      <dgm:t>
        <a:bodyPr/>
        <a:lstStyle/>
        <a:p>
          <a:r>
            <a:rPr lang="fr-FR" sz="1000" dirty="0"/>
            <a:t>Vie scolaire</a:t>
          </a:r>
        </a:p>
      </dgm:t>
    </dgm:pt>
    <dgm:pt modelId="{B8F26E3F-6B3E-4F31-A784-D1773B05B341}" type="parTrans" cxnId="{8B139984-D152-4626-8802-AD610E0F030A}">
      <dgm:prSet/>
      <dgm:spPr/>
      <dgm:t>
        <a:bodyPr/>
        <a:lstStyle/>
        <a:p>
          <a:endParaRPr lang="fr-FR" sz="1000"/>
        </a:p>
      </dgm:t>
    </dgm:pt>
    <dgm:pt modelId="{CD797EB2-2D3A-4787-8ED2-DA0DF2381DFC}" type="sibTrans" cxnId="{8B139984-D152-4626-8802-AD610E0F030A}">
      <dgm:prSet/>
      <dgm:spPr/>
      <dgm:t>
        <a:bodyPr/>
        <a:lstStyle/>
        <a:p>
          <a:endParaRPr lang="fr-FR" sz="1000"/>
        </a:p>
      </dgm:t>
    </dgm:pt>
    <dgm:pt modelId="{E4378D77-491E-4DF0-8071-D2F857616CCC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Fiche élève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F6E6D04-9059-46F6-B141-DA1FDED4FCD3}" type="parTrans" cxnId="{CF96754A-B885-4FCB-AFBF-AEC1BEE76911}">
      <dgm:prSet/>
      <dgm:spPr/>
      <dgm:t>
        <a:bodyPr/>
        <a:lstStyle/>
        <a:p>
          <a:endParaRPr lang="fr-FR" sz="1000"/>
        </a:p>
      </dgm:t>
    </dgm:pt>
    <dgm:pt modelId="{E17926C5-066E-4CDC-BE3C-7F7A6B462B68}" type="sibTrans" cxnId="{CF96754A-B885-4FCB-AFBF-AEC1BEE76911}">
      <dgm:prSet/>
      <dgm:spPr/>
      <dgm:t>
        <a:bodyPr/>
        <a:lstStyle/>
        <a:p>
          <a:endParaRPr lang="fr-FR" sz="1000"/>
        </a:p>
      </dgm:t>
    </dgm:pt>
    <dgm:pt modelId="{E829E734-20BF-4315-8510-FA747EAEFE36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Absences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6B01258-76AF-45CD-9D75-1FA257E43043}" type="parTrans" cxnId="{5497FD1F-3550-4E39-B563-6EBDB142C6CE}">
      <dgm:prSet/>
      <dgm:spPr/>
      <dgm:t>
        <a:bodyPr/>
        <a:lstStyle/>
        <a:p>
          <a:endParaRPr lang="fr-FR" sz="1000"/>
        </a:p>
      </dgm:t>
    </dgm:pt>
    <dgm:pt modelId="{A5CD7C93-FD4C-4CDE-8DCF-628148D2CDF0}" type="sibTrans" cxnId="{5497FD1F-3550-4E39-B563-6EBDB142C6CE}">
      <dgm:prSet/>
      <dgm:spPr/>
      <dgm:t>
        <a:bodyPr/>
        <a:lstStyle/>
        <a:p>
          <a:endParaRPr lang="fr-FR" sz="1000"/>
        </a:p>
      </dgm:t>
    </dgm:pt>
    <dgm:pt modelId="{1F6E216D-2F3E-4C37-8B34-E4B2048C077A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Observations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95BEE3D-86D0-4715-B083-D7982F2DC7F8}" type="parTrans" cxnId="{930101A8-219F-4C99-A4D0-8BD611669128}">
      <dgm:prSet/>
      <dgm:spPr/>
      <dgm:t>
        <a:bodyPr/>
        <a:lstStyle/>
        <a:p>
          <a:endParaRPr lang="fr-FR" sz="1000"/>
        </a:p>
      </dgm:t>
    </dgm:pt>
    <dgm:pt modelId="{D1755E70-5723-49D1-BFA1-FBD4B1157F26}" type="sibTrans" cxnId="{930101A8-219F-4C99-A4D0-8BD611669128}">
      <dgm:prSet/>
      <dgm:spPr/>
      <dgm:t>
        <a:bodyPr/>
        <a:lstStyle/>
        <a:p>
          <a:endParaRPr lang="fr-FR" sz="1000"/>
        </a:p>
      </dgm:t>
    </dgm:pt>
    <dgm:pt modelId="{7EDBEAF0-715B-4F4B-BD22-1052D08B9C02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Punitions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90285A5-E190-4C74-BF1B-BEF4ED1589EF}" type="parTrans" cxnId="{84311882-A3E4-4929-B318-2ABD1179AE2D}">
      <dgm:prSet/>
      <dgm:spPr/>
      <dgm:t>
        <a:bodyPr/>
        <a:lstStyle/>
        <a:p>
          <a:endParaRPr lang="fr-FR" sz="1000"/>
        </a:p>
      </dgm:t>
    </dgm:pt>
    <dgm:pt modelId="{2D36BE76-0A84-44C0-B81C-263FD89A3099}" type="sibTrans" cxnId="{84311882-A3E4-4929-B318-2ABD1179AE2D}">
      <dgm:prSet/>
      <dgm:spPr/>
      <dgm:t>
        <a:bodyPr/>
        <a:lstStyle/>
        <a:p>
          <a:endParaRPr lang="fr-FR" sz="1000"/>
        </a:p>
      </dgm:t>
    </dgm:pt>
    <dgm:pt modelId="{4599F111-FA50-4E59-841A-2E631B73E584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Sanctions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415A9DB-9DB7-4D02-8AE8-771735B91989}" type="parTrans" cxnId="{163A89B6-97AC-44C4-89B6-85C616D27955}">
      <dgm:prSet/>
      <dgm:spPr/>
      <dgm:t>
        <a:bodyPr/>
        <a:lstStyle/>
        <a:p>
          <a:endParaRPr lang="fr-FR" sz="1000"/>
        </a:p>
      </dgm:t>
    </dgm:pt>
    <dgm:pt modelId="{8BC46539-5B3A-4A97-BFB1-7A1FF16B5C2A}" type="sibTrans" cxnId="{163A89B6-97AC-44C4-89B6-85C616D27955}">
      <dgm:prSet/>
      <dgm:spPr/>
      <dgm:t>
        <a:bodyPr/>
        <a:lstStyle/>
        <a:p>
          <a:endParaRPr lang="fr-FR" sz="1000"/>
        </a:p>
      </dgm:t>
    </dgm:pt>
    <dgm:pt modelId="{A4B59EDB-DAC7-4F72-8196-781FA7473905}">
      <dgm:prSet phldrT="[Texte]" custT="1"/>
      <dgm:spPr>
        <a:solidFill>
          <a:srgbClr val="C00000"/>
        </a:solidFill>
        <a:ln>
          <a:solidFill>
            <a:schemeClr val="bg1"/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 lIns="0" tIns="0" rIns="0" bIns="0"/>
        <a:lstStyle/>
        <a:p>
          <a:r>
            <a:rPr lang="fr-FR" sz="1500" dirty="0" err="1" smtClean="0"/>
            <a:t>Evalua-tions</a:t>
          </a:r>
          <a:endParaRPr lang="fr-FR" sz="1500" dirty="0"/>
        </a:p>
      </dgm:t>
    </dgm:pt>
    <dgm:pt modelId="{FB827F54-096A-43D2-8C6E-C64EEBCDA8E1}" type="parTrans" cxnId="{7372B9A4-6357-432D-8417-B6FEA375C7FF}">
      <dgm:prSet/>
      <dgm:spPr/>
      <dgm:t>
        <a:bodyPr/>
        <a:lstStyle/>
        <a:p>
          <a:endParaRPr lang="fr-FR" sz="1000"/>
        </a:p>
      </dgm:t>
    </dgm:pt>
    <dgm:pt modelId="{C22CB71E-1C50-4EFE-B91A-B64A8C104402}" type="sibTrans" cxnId="{7372B9A4-6357-432D-8417-B6FEA375C7FF}">
      <dgm:prSet/>
      <dgm:spPr/>
      <dgm:t>
        <a:bodyPr/>
        <a:lstStyle/>
        <a:p>
          <a:endParaRPr lang="fr-FR" sz="1000"/>
        </a:p>
      </dgm:t>
    </dgm:pt>
    <dgm:pt modelId="{49BA0AA9-F763-419A-9007-58FA810A06D0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Autres modules :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75C1BCB-29C1-4656-B318-1A80D361494C}" type="parTrans" cxnId="{5D3252B1-7069-479D-BC0B-7DE9636AB411}">
      <dgm:prSet/>
      <dgm:spPr/>
      <dgm:t>
        <a:bodyPr/>
        <a:lstStyle/>
        <a:p>
          <a:endParaRPr lang="fr-FR" sz="1000"/>
        </a:p>
      </dgm:t>
    </dgm:pt>
    <dgm:pt modelId="{E0291A26-2E60-4F15-AA72-92B619700CD9}" type="sibTrans" cxnId="{5D3252B1-7069-479D-BC0B-7DE9636AB411}">
      <dgm:prSet/>
      <dgm:spPr/>
      <dgm:t>
        <a:bodyPr/>
        <a:lstStyle/>
        <a:p>
          <a:endParaRPr lang="fr-FR" sz="1000"/>
        </a:p>
      </dgm:t>
    </dgm:pt>
    <dgm:pt modelId="{3168C3D3-82E5-4818-94C5-AD186578C79B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Carnet de liaison</a:t>
          </a:r>
          <a:endParaRPr lang="fr-FR" sz="900" dirty="0"/>
        </a:p>
      </dgm:t>
    </dgm:pt>
    <dgm:pt modelId="{63F6CB6D-27DD-4B51-9196-8CC1DF06B30A}" type="parTrans" cxnId="{702CF6BA-031C-4EC2-93C3-80F8AFA1F1D1}">
      <dgm:prSet/>
      <dgm:spPr/>
      <dgm:t>
        <a:bodyPr/>
        <a:lstStyle/>
        <a:p>
          <a:endParaRPr lang="fr-FR" sz="1000"/>
        </a:p>
      </dgm:t>
    </dgm:pt>
    <dgm:pt modelId="{0869CE51-AB4C-46DD-84A2-85E65238E203}" type="sibTrans" cxnId="{702CF6BA-031C-4EC2-93C3-80F8AFA1F1D1}">
      <dgm:prSet/>
      <dgm:spPr/>
      <dgm:t>
        <a:bodyPr/>
        <a:lstStyle/>
        <a:p>
          <a:endParaRPr lang="fr-FR" sz="1000"/>
        </a:p>
      </dgm:t>
    </dgm:pt>
    <dgm:pt modelId="{B14C51E6-A474-4C73-B7F2-CD3CE2FAB8A4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Stages</a:t>
          </a:r>
          <a:endParaRPr lang="fr-FR" sz="900" dirty="0"/>
        </a:p>
      </dgm:t>
    </dgm:pt>
    <dgm:pt modelId="{BC1908D0-491C-4783-ABA2-87966E452A77}" type="parTrans" cxnId="{047EF9AD-A711-4F8A-A8BC-9AD96CE18C4B}">
      <dgm:prSet/>
      <dgm:spPr/>
      <dgm:t>
        <a:bodyPr/>
        <a:lstStyle/>
        <a:p>
          <a:endParaRPr lang="fr-FR" sz="1000"/>
        </a:p>
      </dgm:t>
    </dgm:pt>
    <dgm:pt modelId="{55775C46-E69B-4627-BA06-3CA99487BECE}" type="sibTrans" cxnId="{047EF9AD-A711-4F8A-A8BC-9AD96CE18C4B}">
      <dgm:prSet/>
      <dgm:spPr/>
      <dgm:t>
        <a:bodyPr/>
        <a:lstStyle/>
        <a:p>
          <a:endParaRPr lang="fr-FR" sz="1000"/>
        </a:p>
      </dgm:t>
    </dgm:pt>
    <dgm:pt modelId="{4AA3D9C0-3F71-4C98-A767-B14163264532}" type="pres">
      <dgm:prSet presAssocID="{96BF5924-FF60-4788-8930-C1F55C6256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898172-BB29-4060-8202-D3FB15EA47A6}" type="pres">
      <dgm:prSet presAssocID="{1AEA68A3-AB2C-4EC1-BA40-A12C78625BF3}" presName="centerShape" presStyleLbl="node0" presStyleIdx="0" presStyleCnt="1" custScaleX="118823" custScaleY="118823"/>
      <dgm:spPr/>
      <dgm:t>
        <a:bodyPr/>
        <a:lstStyle/>
        <a:p>
          <a:endParaRPr lang="fr-FR"/>
        </a:p>
      </dgm:t>
    </dgm:pt>
    <dgm:pt modelId="{D84B2576-AAA2-4047-86D9-3CE68671807F}" type="pres">
      <dgm:prSet presAssocID="{E4378D77-491E-4DF0-8071-D2F857616CCC}" presName="node" presStyleLbl="node1" presStyleIdx="0" presStyleCnt="7" custScaleX="134123" custScaleY="134123" custRadScaleRad="100549" custRadScaleInc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86BA0D-CD1D-4F00-A0C6-C5CD31B56601}" type="pres">
      <dgm:prSet presAssocID="{E4378D77-491E-4DF0-8071-D2F857616CCC}" presName="dummy" presStyleCnt="0"/>
      <dgm:spPr/>
    </dgm:pt>
    <dgm:pt modelId="{862522D8-C102-4874-BAA7-DB48A92DA87D}" type="pres">
      <dgm:prSet presAssocID="{E17926C5-066E-4CDC-BE3C-7F7A6B462B68}" presName="sibTrans" presStyleLbl="sibTrans2D1" presStyleIdx="0" presStyleCnt="7"/>
      <dgm:spPr/>
      <dgm:t>
        <a:bodyPr/>
        <a:lstStyle/>
        <a:p>
          <a:endParaRPr lang="fr-FR"/>
        </a:p>
      </dgm:t>
    </dgm:pt>
    <dgm:pt modelId="{1501E693-51DE-4C5C-A6B4-40C58BD5F01D}" type="pres">
      <dgm:prSet presAssocID="{E829E734-20BF-4315-8510-FA747EAEFE36}" presName="node" presStyleLbl="node1" presStyleIdx="1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914169-3411-44AE-A802-78FCBCA2C848}" type="pres">
      <dgm:prSet presAssocID="{E829E734-20BF-4315-8510-FA747EAEFE36}" presName="dummy" presStyleCnt="0"/>
      <dgm:spPr/>
    </dgm:pt>
    <dgm:pt modelId="{A3727732-672D-48C3-AB41-408A28245D2A}" type="pres">
      <dgm:prSet presAssocID="{A5CD7C93-FD4C-4CDE-8DCF-628148D2CDF0}" presName="sibTrans" presStyleLbl="sibTrans2D1" presStyleIdx="1" presStyleCnt="7"/>
      <dgm:spPr/>
      <dgm:t>
        <a:bodyPr/>
        <a:lstStyle/>
        <a:p>
          <a:endParaRPr lang="fr-FR"/>
        </a:p>
      </dgm:t>
    </dgm:pt>
    <dgm:pt modelId="{1AD0F6F8-34F9-455B-84C0-B14182F21910}" type="pres">
      <dgm:prSet presAssocID="{1F6E216D-2F3E-4C37-8B34-E4B2048C077A}" presName="node" presStyleLbl="node1" presStyleIdx="2" presStyleCnt="7" custScaleX="134123" custScaleY="134123" custRadScaleRad="97288" custRadScaleInc="-65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6A40AD-B765-41AA-AB59-9211D95432AA}" type="pres">
      <dgm:prSet presAssocID="{1F6E216D-2F3E-4C37-8B34-E4B2048C077A}" presName="dummy" presStyleCnt="0"/>
      <dgm:spPr/>
    </dgm:pt>
    <dgm:pt modelId="{46211163-75EA-4AF6-BEFF-4373B4B52B3E}" type="pres">
      <dgm:prSet presAssocID="{D1755E70-5723-49D1-BFA1-FBD4B1157F26}" presName="sibTrans" presStyleLbl="sibTrans2D1" presStyleIdx="2" presStyleCnt="7"/>
      <dgm:spPr/>
      <dgm:t>
        <a:bodyPr/>
        <a:lstStyle/>
        <a:p>
          <a:endParaRPr lang="fr-FR"/>
        </a:p>
      </dgm:t>
    </dgm:pt>
    <dgm:pt modelId="{2E89454E-6F31-416B-9B57-8482C7ED549C}" type="pres">
      <dgm:prSet presAssocID="{7EDBEAF0-715B-4F4B-BD22-1052D08B9C02}" presName="node" presStyleLbl="node1" presStyleIdx="3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8BDF55-57AD-4E08-AC77-B39A1CDA83FA}" type="pres">
      <dgm:prSet presAssocID="{7EDBEAF0-715B-4F4B-BD22-1052D08B9C02}" presName="dummy" presStyleCnt="0"/>
      <dgm:spPr/>
    </dgm:pt>
    <dgm:pt modelId="{B83B838D-C6F1-410B-A152-1001459A077E}" type="pres">
      <dgm:prSet presAssocID="{2D36BE76-0A84-44C0-B81C-263FD89A3099}" presName="sibTrans" presStyleLbl="sibTrans2D1" presStyleIdx="3" presStyleCnt="7"/>
      <dgm:spPr/>
      <dgm:t>
        <a:bodyPr/>
        <a:lstStyle/>
        <a:p>
          <a:endParaRPr lang="fr-FR"/>
        </a:p>
      </dgm:t>
    </dgm:pt>
    <dgm:pt modelId="{6DFA08A6-AF53-4F30-A1EC-B4D51E0D82D0}" type="pres">
      <dgm:prSet presAssocID="{4599F111-FA50-4E59-841A-2E631B73E584}" presName="node" presStyleLbl="node1" presStyleIdx="4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AF9E71-B6D8-40CA-896F-19B68760A10D}" type="pres">
      <dgm:prSet presAssocID="{4599F111-FA50-4E59-841A-2E631B73E584}" presName="dummy" presStyleCnt="0"/>
      <dgm:spPr/>
    </dgm:pt>
    <dgm:pt modelId="{AF6C609F-7D2A-4A29-BA75-699F0680A643}" type="pres">
      <dgm:prSet presAssocID="{8BC46539-5B3A-4A97-BFB1-7A1FF16B5C2A}" presName="sibTrans" presStyleLbl="sibTrans2D1" presStyleIdx="4" presStyleCnt="7"/>
      <dgm:spPr/>
      <dgm:t>
        <a:bodyPr/>
        <a:lstStyle/>
        <a:p>
          <a:endParaRPr lang="fr-FR"/>
        </a:p>
      </dgm:t>
    </dgm:pt>
    <dgm:pt modelId="{C6E6A36B-8E90-4EF2-A7D5-9DA14E73EE39}" type="pres">
      <dgm:prSet presAssocID="{A4B59EDB-DAC7-4F72-8196-781FA7473905}" presName="node" presStyleLbl="node1" presStyleIdx="5" presStyleCnt="7" custScaleX="160948" custScaleY="160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36E2AE-E641-4CD7-BA6B-F5E587CA396B}" type="pres">
      <dgm:prSet presAssocID="{A4B59EDB-DAC7-4F72-8196-781FA7473905}" presName="dummy" presStyleCnt="0"/>
      <dgm:spPr/>
    </dgm:pt>
    <dgm:pt modelId="{CA13DB6C-7A04-4F92-ABE4-426663A41CE2}" type="pres">
      <dgm:prSet presAssocID="{C22CB71E-1C50-4EFE-B91A-B64A8C104402}" presName="sibTrans" presStyleLbl="sibTrans2D1" presStyleIdx="5" presStyleCnt="7"/>
      <dgm:spPr/>
      <dgm:t>
        <a:bodyPr/>
        <a:lstStyle/>
        <a:p>
          <a:endParaRPr lang="fr-FR"/>
        </a:p>
      </dgm:t>
    </dgm:pt>
    <dgm:pt modelId="{39A2CB44-CBC6-4995-949A-35796BC8A78A}" type="pres">
      <dgm:prSet presAssocID="{49BA0AA9-F763-419A-9007-58FA810A06D0}" presName="node" presStyleLbl="node1" presStyleIdx="6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423D52-D634-4675-9451-E4D9EBF78F63}" type="pres">
      <dgm:prSet presAssocID="{49BA0AA9-F763-419A-9007-58FA810A06D0}" presName="dummy" presStyleCnt="0"/>
      <dgm:spPr/>
    </dgm:pt>
    <dgm:pt modelId="{48571AD8-748E-463D-A430-02B815ED0C62}" type="pres">
      <dgm:prSet presAssocID="{E0291A26-2E60-4F15-AA72-92B619700CD9}" presName="sibTrans" presStyleLbl="sibTrans2D1" presStyleIdx="6" presStyleCnt="7"/>
      <dgm:spPr/>
      <dgm:t>
        <a:bodyPr/>
        <a:lstStyle/>
        <a:p>
          <a:endParaRPr lang="fr-FR"/>
        </a:p>
      </dgm:t>
    </dgm:pt>
  </dgm:ptLst>
  <dgm:cxnLst>
    <dgm:cxn modelId="{493E8439-E168-4FF8-B493-B1C0673C839B}" type="presOf" srcId="{A4B59EDB-DAC7-4F72-8196-781FA7473905}" destId="{C6E6A36B-8E90-4EF2-A7D5-9DA14E73EE39}" srcOrd="0" destOrd="0" presId="urn:microsoft.com/office/officeart/2005/8/layout/radial6"/>
    <dgm:cxn modelId="{9AA8E98F-0937-4A46-BF78-752AF734342F}" type="presOf" srcId="{1AEA68A3-AB2C-4EC1-BA40-A12C78625BF3}" destId="{A2898172-BB29-4060-8202-D3FB15EA47A6}" srcOrd="0" destOrd="0" presId="urn:microsoft.com/office/officeart/2005/8/layout/radial6"/>
    <dgm:cxn modelId="{DAF5E1A5-782B-4E58-99A7-603484ABC31D}" type="presOf" srcId="{3168C3D3-82E5-4818-94C5-AD186578C79B}" destId="{39A2CB44-CBC6-4995-949A-35796BC8A78A}" srcOrd="0" destOrd="1" presId="urn:microsoft.com/office/officeart/2005/8/layout/radial6"/>
    <dgm:cxn modelId="{B99607A6-3FF1-4164-8EDE-1AA5FDE8055C}" type="presOf" srcId="{B14C51E6-A474-4C73-B7F2-CD3CE2FAB8A4}" destId="{39A2CB44-CBC6-4995-949A-35796BC8A78A}" srcOrd="0" destOrd="2" presId="urn:microsoft.com/office/officeart/2005/8/layout/radial6"/>
    <dgm:cxn modelId="{3FA690EF-B4FF-4E83-9E70-AA4CCF842C9A}" type="presOf" srcId="{8BC46539-5B3A-4A97-BFB1-7A1FF16B5C2A}" destId="{AF6C609F-7D2A-4A29-BA75-699F0680A643}" srcOrd="0" destOrd="0" presId="urn:microsoft.com/office/officeart/2005/8/layout/radial6"/>
    <dgm:cxn modelId="{930101A8-219F-4C99-A4D0-8BD611669128}" srcId="{1AEA68A3-AB2C-4EC1-BA40-A12C78625BF3}" destId="{1F6E216D-2F3E-4C37-8B34-E4B2048C077A}" srcOrd="2" destOrd="0" parTransId="{D95BEE3D-86D0-4715-B083-D7982F2DC7F8}" sibTransId="{D1755E70-5723-49D1-BFA1-FBD4B1157F26}"/>
    <dgm:cxn modelId="{7EA42E62-4250-451F-A76D-BB0AE8C770E8}" type="presOf" srcId="{2D36BE76-0A84-44C0-B81C-263FD89A3099}" destId="{B83B838D-C6F1-410B-A152-1001459A077E}" srcOrd="0" destOrd="0" presId="urn:microsoft.com/office/officeart/2005/8/layout/radial6"/>
    <dgm:cxn modelId="{7372B9A4-6357-432D-8417-B6FEA375C7FF}" srcId="{1AEA68A3-AB2C-4EC1-BA40-A12C78625BF3}" destId="{A4B59EDB-DAC7-4F72-8196-781FA7473905}" srcOrd="5" destOrd="0" parTransId="{FB827F54-096A-43D2-8C6E-C64EEBCDA8E1}" sibTransId="{C22CB71E-1C50-4EFE-B91A-B64A8C104402}"/>
    <dgm:cxn modelId="{A9584997-BD42-4677-9EE1-042211A9A00B}" type="presOf" srcId="{4599F111-FA50-4E59-841A-2E631B73E584}" destId="{6DFA08A6-AF53-4F30-A1EC-B4D51E0D82D0}" srcOrd="0" destOrd="0" presId="urn:microsoft.com/office/officeart/2005/8/layout/radial6"/>
    <dgm:cxn modelId="{642EF31A-C37D-43D8-A935-51127675A5BA}" type="presOf" srcId="{E4378D77-491E-4DF0-8071-D2F857616CCC}" destId="{D84B2576-AAA2-4047-86D9-3CE68671807F}" srcOrd="0" destOrd="0" presId="urn:microsoft.com/office/officeart/2005/8/layout/radial6"/>
    <dgm:cxn modelId="{B99A26FF-8FA7-445A-9D82-81860EB7C632}" type="presOf" srcId="{E0291A26-2E60-4F15-AA72-92B619700CD9}" destId="{48571AD8-748E-463D-A430-02B815ED0C62}" srcOrd="0" destOrd="0" presId="urn:microsoft.com/office/officeart/2005/8/layout/radial6"/>
    <dgm:cxn modelId="{5D3252B1-7069-479D-BC0B-7DE9636AB411}" srcId="{1AEA68A3-AB2C-4EC1-BA40-A12C78625BF3}" destId="{49BA0AA9-F763-419A-9007-58FA810A06D0}" srcOrd="6" destOrd="0" parTransId="{675C1BCB-29C1-4656-B318-1A80D361494C}" sibTransId="{E0291A26-2E60-4F15-AA72-92B619700CD9}"/>
    <dgm:cxn modelId="{10389FFA-1F17-4040-AE03-976ABFC3BE17}" type="presOf" srcId="{C22CB71E-1C50-4EFE-B91A-B64A8C104402}" destId="{CA13DB6C-7A04-4F92-ABE4-426663A41CE2}" srcOrd="0" destOrd="0" presId="urn:microsoft.com/office/officeart/2005/8/layout/radial6"/>
    <dgm:cxn modelId="{84311882-A3E4-4929-B318-2ABD1179AE2D}" srcId="{1AEA68A3-AB2C-4EC1-BA40-A12C78625BF3}" destId="{7EDBEAF0-715B-4F4B-BD22-1052D08B9C02}" srcOrd="3" destOrd="0" parTransId="{890285A5-E190-4C74-BF1B-BEF4ED1589EF}" sibTransId="{2D36BE76-0A84-44C0-B81C-263FD89A3099}"/>
    <dgm:cxn modelId="{CF96754A-B885-4FCB-AFBF-AEC1BEE76911}" srcId="{1AEA68A3-AB2C-4EC1-BA40-A12C78625BF3}" destId="{E4378D77-491E-4DF0-8071-D2F857616CCC}" srcOrd="0" destOrd="0" parTransId="{BF6E6D04-9059-46F6-B141-DA1FDED4FCD3}" sibTransId="{E17926C5-066E-4CDC-BE3C-7F7A6B462B68}"/>
    <dgm:cxn modelId="{3C7769C2-67FF-4599-87BF-A76769FB9EDE}" type="presOf" srcId="{7EDBEAF0-715B-4F4B-BD22-1052D08B9C02}" destId="{2E89454E-6F31-416B-9B57-8482C7ED549C}" srcOrd="0" destOrd="0" presId="urn:microsoft.com/office/officeart/2005/8/layout/radial6"/>
    <dgm:cxn modelId="{9A72C027-F18A-48DF-BC24-4AECEFC9D481}" type="presOf" srcId="{D1755E70-5723-49D1-BFA1-FBD4B1157F26}" destId="{46211163-75EA-4AF6-BEFF-4373B4B52B3E}" srcOrd="0" destOrd="0" presId="urn:microsoft.com/office/officeart/2005/8/layout/radial6"/>
    <dgm:cxn modelId="{5497FD1F-3550-4E39-B563-6EBDB142C6CE}" srcId="{1AEA68A3-AB2C-4EC1-BA40-A12C78625BF3}" destId="{E829E734-20BF-4315-8510-FA747EAEFE36}" srcOrd="1" destOrd="0" parTransId="{B6B01258-76AF-45CD-9D75-1FA257E43043}" sibTransId="{A5CD7C93-FD4C-4CDE-8DCF-628148D2CDF0}"/>
    <dgm:cxn modelId="{BAC7C096-140C-4C6C-815C-B61A11E0B467}" type="presOf" srcId="{E17926C5-066E-4CDC-BE3C-7F7A6B462B68}" destId="{862522D8-C102-4874-BAA7-DB48A92DA87D}" srcOrd="0" destOrd="0" presId="urn:microsoft.com/office/officeart/2005/8/layout/radial6"/>
    <dgm:cxn modelId="{EAF3DDB1-E3EE-4E3E-BF3C-B04E9C06EAB7}" type="presOf" srcId="{E829E734-20BF-4315-8510-FA747EAEFE36}" destId="{1501E693-51DE-4C5C-A6B4-40C58BD5F01D}" srcOrd="0" destOrd="0" presId="urn:microsoft.com/office/officeart/2005/8/layout/radial6"/>
    <dgm:cxn modelId="{9FBA61A4-46B2-4548-A7A4-13662D59EE61}" type="presOf" srcId="{96BF5924-FF60-4788-8930-C1F55C62565E}" destId="{4AA3D9C0-3F71-4C98-A767-B14163264532}" srcOrd="0" destOrd="0" presId="urn:microsoft.com/office/officeart/2005/8/layout/radial6"/>
    <dgm:cxn modelId="{047EF9AD-A711-4F8A-A8BC-9AD96CE18C4B}" srcId="{49BA0AA9-F763-419A-9007-58FA810A06D0}" destId="{B14C51E6-A474-4C73-B7F2-CD3CE2FAB8A4}" srcOrd="1" destOrd="0" parTransId="{BC1908D0-491C-4783-ABA2-87966E452A77}" sibTransId="{55775C46-E69B-4627-BA06-3CA99487BECE}"/>
    <dgm:cxn modelId="{ABFCBBE7-AB29-450C-9C4E-BBE30DB3EB5A}" type="presOf" srcId="{49BA0AA9-F763-419A-9007-58FA810A06D0}" destId="{39A2CB44-CBC6-4995-949A-35796BC8A78A}" srcOrd="0" destOrd="0" presId="urn:microsoft.com/office/officeart/2005/8/layout/radial6"/>
    <dgm:cxn modelId="{8B139984-D152-4626-8802-AD610E0F030A}" srcId="{96BF5924-FF60-4788-8930-C1F55C62565E}" destId="{1AEA68A3-AB2C-4EC1-BA40-A12C78625BF3}" srcOrd="0" destOrd="0" parTransId="{B8F26E3F-6B3E-4F31-A784-D1773B05B341}" sibTransId="{CD797EB2-2D3A-4787-8ED2-DA0DF2381DFC}"/>
    <dgm:cxn modelId="{E5EDC6CD-CB56-46D7-80CC-5375DD231401}" type="presOf" srcId="{A5CD7C93-FD4C-4CDE-8DCF-628148D2CDF0}" destId="{A3727732-672D-48C3-AB41-408A28245D2A}" srcOrd="0" destOrd="0" presId="urn:microsoft.com/office/officeart/2005/8/layout/radial6"/>
    <dgm:cxn modelId="{560996AE-31C9-415D-A301-4565B4005CB7}" type="presOf" srcId="{1F6E216D-2F3E-4C37-8B34-E4B2048C077A}" destId="{1AD0F6F8-34F9-455B-84C0-B14182F21910}" srcOrd="0" destOrd="0" presId="urn:microsoft.com/office/officeart/2005/8/layout/radial6"/>
    <dgm:cxn modelId="{702CF6BA-031C-4EC2-93C3-80F8AFA1F1D1}" srcId="{49BA0AA9-F763-419A-9007-58FA810A06D0}" destId="{3168C3D3-82E5-4818-94C5-AD186578C79B}" srcOrd="0" destOrd="0" parTransId="{63F6CB6D-27DD-4B51-9196-8CC1DF06B30A}" sibTransId="{0869CE51-AB4C-46DD-84A2-85E65238E203}"/>
    <dgm:cxn modelId="{163A89B6-97AC-44C4-89B6-85C616D27955}" srcId="{1AEA68A3-AB2C-4EC1-BA40-A12C78625BF3}" destId="{4599F111-FA50-4E59-841A-2E631B73E584}" srcOrd="4" destOrd="0" parTransId="{1415A9DB-9DB7-4D02-8AE8-771735B91989}" sibTransId="{8BC46539-5B3A-4A97-BFB1-7A1FF16B5C2A}"/>
    <dgm:cxn modelId="{D2937CAD-DE18-4C82-B8D7-435BF7D22090}" type="presParOf" srcId="{4AA3D9C0-3F71-4C98-A767-B14163264532}" destId="{A2898172-BB29-4060-8202-D3FB15EA47A6}" srcOrd="0" destOrd="0" presId="urn:microsoft.com/office/officeart/2005/8/layout/radial6"/>
    <dgm:cxn modelId="{289DA510-040A-4385-BF1B-9C4E7FD82C36}" type="presParOf" srcId="{4AA3D9C0-3F71-4C98-A767-B14163264532}" destId="{D84B2576-AAA2-4047-86D9-3CE68671807F}" srcOrd="1" destOrd="0" presId="urn:microsoft.com/office/officeart/2005/8/layout/radial6"/>
    <dgm:cxn modelId="{945EEFFE-713E-450B-9CC0-26C628DC5842}" type="presParOf" srcId="{4AA3D9C0-3F71-4C98-A767-B14163264532}" destId="{C786BA0D-CD1D-4F00-A0C6-C5CD31B56601}" srcOrd="2" destOrd="0" presId="urn:microsoft.com/office/officeart/2005/8/layout/radial6"/>
    <dgm:cxn modelId="{3924B557-C247-4040-9219-1486B96D55CE}" type="presParOf" srcId="{4AA3D9C0-3F71-4C98-A767-B14163264532}" destId="{862522D8-C102-4874-BAA7-DB48A92DA87D}" srcOrd="3" destOrd="0" presId="urn:microsoft.com/office/officeart/2005/8/layout/radial6"/>
    <dgm:cxn modelId="{06FB744E-C58E-4191-8504-AC0A63859694}" type="presParOf" srcId="{4AA3D9C0-3F71-4C98-A767-B14163264532}" destId="{1501E693-51DE-4C5C-A6B4-40C58BD5F01D}" srcOrd="4" destOrd="0" presId="urn:microsoft.com/office/officeart/2005/8/layout/radial6"/>
    <dgm:cxn modelId="{391DCC7E-3FAB-4B7E-8254-332184240BE6}" type="presParOf" srcId="{4AA3D9C0-3F71-4C98-A767-B14163264532}" destId="{E0914169-3411-44AE-A802-78FCBCA2C848}" srcOrd="5" destOrd="0" presId="urn:microsoft.com/office/officeart/2005/8/layout/radial6"/>
    <dgm:cxn modelId="{71AA4FE8-FFAD-4BE4-A472-B5C75D764366}" type="presParOf" srcId="{4AA3D9C0-3F71-4C98-A767-B14163264532}" destId="{A3727732-672D-48C3-AB41-408A28245D2A}" srcOrd="6" destOrd="0" presId="urn:microsoft.com/office/officeart/2005/8/layout/radial6"/>
    <dgm:cxn modelId="{E0F05042-7248-43FC-867A-6BBEBFC9FBE3}" type="presParOf" srcId="{4AA3D9C0-3F71-4C98-A767-B14163264532}" destId="{1AD0F6F8-34F9-455B-84C0-B14182F21910}" srcOrd="7" destOrd="0" presId="urn:microsoft.com/office/officeart/2005/8/layout/radial6"/>
    <dgm:cxn modelId="{8C3ADEF3-1466-4F7E-AD32-C73698E30596}" type="presParOf" srcId="{4AA3D9C0-3F71-4C98-A767-B14163264532}" destId="{E76A40AD-B765-41AA-AB59-9211D95432AA}" srcOrd="8" destOrd="0" presId="urn:microsoft.com/office/officeart/2005/8/layout/radial6"/>
    <dgm:cxn modelId="{6A5B6B5B-2B3B-4286-9372-3E2CFC5A24D4}" type="presParOf" srcId="{4AA3D9C0-3F71-4C98-A767-B14163264532}" destId="{46211163-75EA-4AF6-BEFF-4373B4B52B3E}" srcOrd="9" destOrd="0" presId="urn:microsoft.com/office/officeart/2005/8/layout/radial6"/>
    <dgm:cxn modelId="{4EC6C637-E1CF-4D56-A9A3-DA191D0E1B1F}" type="presParOf" srcId="{4AA3D9C0-3F71-4C98-A767-B14163264532}" destId="{2E89454E-6F31-416B-9B57-8482C7ED549C}" srcOrd="10" destOrd="0" presId="urn:microsoft.com/office/officeart/2005/8/layout/radial6"/>
    <dgm:cxn modelId="{FEBCD43C-8AAC-4BD7-8EEA-1700126BDA06}" type="presParOf" srcId="{4AA3D9C0-3F71-4C98-A767-B14163264532}" destId="{038BDF55-57AD-4E08-AC77-B39A1CDA83FA}" srcOrd="11" destOrd="0" presId="urn:microsoft.com/office/officeart/2005/8/layout/radial6"/>
    <dgm:cxn modelId="{0B3C6E9F-11CB-4546-B05A-2071A24BA4CD}" type="presParOf" srcId="{4AA3D9C0-3F71-4C98-A767-B14163264532}" destId="{B83B838D-C6F1-410B-A152-1001459A077E}" srcOrd="12" destOrd="0" presId="urn:microsoft.com/office/officeart/2005/8/layout/radial6"/>
    <dgm:cxn modelId="{8D79399E-ADED-467E-856D-72CF46A5D516}" type="presParOf" srcId="{4AA3D9C0-3F71-4C98-A767-B14163264532}" destId="{6DFA08A6-AF53-4F30-A1EC-B4D51E0D82D0}" srcOrd="13" destOrd="0" presId="urn:microsoft.com/office/officeart/2005/8/layout/radial6"/>
    <dgm:cxn modelId="{49A096B4-171E-4CCE-A320-B4E991D7A562}" type="presParOf" srcId="{4AA3D9C0-3F71-4C98-A767-B14163264532}" destId="{ECAF9E71-B6D8-40CA-896F-19B68760A10D}" srcOrd="14" destOrd="0" presId="urn:microsoft.com/office/officeart/2005/8/layout/radial6"/>
    <dgm:cxn modelId="{52050CA9-5C1A-4F7F-9BF3-76DFEEFDAB9D}" type="presParOf" srcId="{4AA3D9C0-3F71-4C98-A767-B14163264532}" destId="{AF6C609F-7D2A-4A29-BA75-699F0680A643}" srcOrd="15" destOrd="0" presId="urn:microsoft.com/office/officeart/2005/8/layout/radial6"/>
    <dgm:cxn modelId="{EDB0A22C-C17B-405D-96D4-B32445D3F2C9}" type="presParOf" srcId="{4AA3D9C0-3F71-4C98-A767-B14163264532}" destId="{C6E6A36B-8E90-4EF2-A7D5-9DA14E73EE39}" srcOrd="16" destOrd="0" presId="urn:microsoft.com/office/officeart/2005/8/layout/radial6"/>
    <dgm:cxn modelId="{A82CC835-5D72-4DA3-A1E8-29E6CBB7A517}" type="presParOf" srcId="{4AA3D9C0-3F71-4C98-A767-B14163264532}" destId="{FF36E2AE-E641-4CD7-BA6B-F5E587CA396B}" srcOrd="17" destOrd="0" presId="urn:microsoft.com/office/officeart/2005/8/layout/radial6"/>
    <dgm:cxn modelId="{95858394-A617-4066-87E7-CCFB336526FE}" type="presParOf" srcId="{4AA3D9C0-3F71-4C98-A767-B14163264532}" destId="{CA13DB6C-7A04-4F92-ABE4-426663A41CE2}" srcOrd="18" destOrd="0" presId="urn:microsoft.com/office/officeart/2005/8/layout/radial6"/>
    <dgm:cxn modelId="{89ED90ED-F6AA-4A57-8B23-767632067FBD}" type="presParOf" srcId="{4AA3D9C0-3F71-4C98-A767-B14163264532}" destId="{39A2CB44-CBC6-4995-949A-35796BC8A78A}" srcOrd="19" destOrd="0" presId="urn:microsoft.com/office/officeart/2005/8/layout/radial6"/>
    <dgm:cxn modelId="{E09D9653-1470-41DB-8427-53CE6156855A}" type="presParOf" srcId="{4AA3D9C0-3F71-4C98-A767-B14163264532}" destId="{31423D52-D634-4675-9451-E4D9EBF78F63}" srcOrd="20" destOrd="0" presId="urn:microsoft.com/office/officeart/2005/8/layout/radial6"/>
    <dgm:cxn modelId="{E3BA3603-F1F1-4CF4-B2D1-5B432C0AA76B}" type="presParOf" srcId="{4AA3D9C0-3F71-4C98-A767-B14163264532}" destId="{48571AD8-748E-463D-A430-02B815ED0C6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BF5924-FF60-4788-8930-C1F55C62565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AEA68A3-AB2C-4EC1-BA40-A12C78625BF3}">
      <dgm:prSet phldrT="[Texte]" custT="1"/>
      <dgm:spPr/>
      <dgm:t>
        <a:bodyPr/>
        <a:lstStyle/>
        <a:p>
          <a:r>
            <a:rPr lang="fr-FR" sz="1000" dirty="0"/>
            <a:t>Vie scolaire</a:t>
          </a:r>
        </a:p>
      </dgm:t>
    </dgm:pt>
    <dgm:pt modelId="{B8F26E3F-6B3E-4F31-A784-D1773B05B341}" type="parTrans" cxnId="{8B139984-D152-4626-8802-AD610E0F030A}">
      <dgm:prSet/>
      <dgm:spPr/>
      <dgm:t>
        <a:bodyPr/>
        <a:lstStyle/>
        <a:p>
          <a:endParaRPr lang="fr-FR" sz="1000"/>
        </a:p>
      </dgm:t>
    </dgm:pt>
    <dgm:pt modelId="{CD797EB2-2D3A-4787-8ED2-DA0DF2381DFC}" type="sibTrans" cxnId="{8B139984-D152-4626-8802-AD610E0F030A}">
      <dgm:prSet/>
      <dgm:spPr/>
      <dgm:t>
        <a:bodyPr/>
        <a:lstStyle/>
        <a:p>
          <a:endParaRPr lang="fr-FR" sz="1000"/>
        </a:p>
      </dgm:t>
    </dgm:pt>
    <dgm:pt modelId="{E4378D77-491E-4DF0-8071-D2F857616CCC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Fiche élève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F6E6D04-9059-46F6-B141-DA1FDED4FCD3}" type="parTrans" cxnId="{CF96754A-B885-4FCB-AFBF-AEC1BEE76911}">
      <dgm:prSet/>
      <dgm:spPr/>
      <dgm:t>
        <a:bodyPr/>
        <a:lstStyle/>
        <a:p>
          <a:endParaRPr lang="fr-FR" sz="1000"/>
        </a:p>
      </dgm:t>
    </dgm:pt>
    <dgm:pt modelId="{E17926C5-066E-4CDC-BE3C-7F7A6B462B68}" type="sibTrans" cxnId="{CF96754A-B885-4FCB-AFBF-AEC1BEE76911}">
      <dgm:prSet/>
      <dgm:spPr/>
      <dgm:t>
        <a:bodyPr/>
        <a:lstStyle/>
        <a:p>
          <a:endParaRPr lang="fr-FR" sz="1000"/>
        </a:p>
      </dgm:t>
    </dgm:pt>
    <dgm:pt modelId="{E829E734-20BF-4315-8510-FA747EAEFE36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Absences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6B01258-76AF-45CD-9D75-1FA257E43043}" type="parTrans" cxnId="{5497FD1F-3550-4E39-B563-6EBDB142C6CE}">
      <dgm:prSet/>
      <dgm:spPr/>
      <dgm:t>
        <a:bodyPr/>
        <a:lstStyle/>
        <a:p>
          <a:endParaRPr lang="fr-FR" sz="1000"/>
        </a:p>
      </dgm:t>
    </dgm:pt>
    <dgm:pt modelId="{A5CD7C93-FD4C-4CDE-8DCF-628148D2CDF0}" type="sibTrans" cxnId="{5497FD1F-3550-4E39-B563-6EBDB142C6CE}">
      <dgm:prSet/>
      <dgm:spPr/>
      <dgm:t>
        <a:bodyPr/>
        <a:lstStyle/>
        <a:p>
          <a:endParaRPr lang="fr-FR" sz="1000"/>
        </a:p>
      </dgm:t>
    </dgm:pt>
    <dgm:pt modelId="{1F6E216D-2F3E-4C37-8B34-E4B2048C077A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Observations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95BEE3D-86D0-4715-B083-D7982F2DC7F8}" type="parTrans" cxnId="{930101A8-219F-4C99-A4D0-8BD611669128}">
      <dgm:prSet/>
      <dgm:spPr/>
      <dgm:t>
        <a:bodyPr/>
        <a:lstStyle/>
        <a:p>
          <a:endParaRPr lang="fr-FR" sz="1000"/>
        </a:p>
      </dgm:t>
    </dgm:pt>
    <dgm:pt modelId="{D1755E70-5723-49D1-BFA1-FBD4B1157F26}" type="sibTrans" cxnId="{930101A8-219F-4C99-A4D0-8BD611669128}">
      <dgm:prSet/>
      <dgm:spPr/>
      <dgm:t>
        <a:bodyPr/>
        <a:lstStyle/>
        <a:p>
          <a:endParaRPr lang="fr-FR" sz="1000"/>
        </a:p>
      </dgm:t>
    </dgm:pt>
    <dgm:pt modelId="{7EDBEAF0-715B-4F4B-BD22-1052D08B9C02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Punitions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90285A5-E190-4C74-BF1B-BEF4ED1589EF}" type="parTrans" cxnId="{84311882-A3E4-4929-B318-2ABD1179AE2D}">
      <dgm:prSet/>
      <dgm:spPr/>
      <dgm:t>
        <a:bodyPr/>
        <a:lstStyle/>
        <a:p>
          <a:endParaRPr lang="fr-FR" sz="1000"/>
        </a:p>
      </dgm:t>
    </dgm:pt>
    <dgm:pt modelId="{2D36BE76-0A84-44C0-B81C-263FD89A3099}" type="sibTrans" cxnId="{84311882-A3E4-4929-B318-2ABD1179AE2D}">
      <dgm:prSet/>
      <dgm:spPr/>
      <dgm:t>
        <a:bodyPr/>
        <a:lstStyle/>
        <a:p>
          <a:endParaRPr lang="fr-FR" sz="1000"/>
        </a:p>
      </dgm:t>
    </dgm:pt>
    <dgm:pt modelId="{4599F111-FA50-4E59-841A-2E631B73E584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Sanctions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415A9DB-9DB7-4D02-8AE8-771735B91989}" type="parTrans" cxnId="{163A89B6-97AC-44C4-89B6-85C616D27955}">
      <dgm:prSet/>
      <dgm:spPr/>
      <dgm:t>
        <a:bodyPr/>
        <a:lstStyle/>
        <a:p>
          <a:endParaRPr lang="fr-FR" sz="1000"/>
        </a:p>
      </dgm:t>
    </dgm:pt>
    <dgm:pt modelId="{8BC46539-5B3A-4A97-BFB1-7A1FF16B5C2A}" type="sibTrans" cxnId="{163A89B6-97AC-44C4-89B6-85C616D27955}">
      <dgm:prSet/>
      <dgm:spPr/>
      <dgm:t>
        <a:bodyPr/>
        <a:lstStyle/>
        <a:p>
          <a:endParaRPr lang="fr-FR" sz="1000"/>
        </a:p>
      </dgm:t>
    </dgm:pt>
    <dgm:pt modelId="{A4B59EDB-DAC7-4F72-8196-781FA7473905}">
      <dgm:prSet phldrT="[Texte]" custT="1"/>
      <dgm:spPr>
        <a:solidFill>
          <a:srgbClr val="C00000"/>
        </a:solidFill>
        <a:ln>
          <a:solidFill>
            <a:schemeClr val="bg1"/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 lIns="0" tIns="0" rIns="0" bIns="0"/>
        <a:lstStyle/>
        <a:p>
          <a:r>
            <a:rPr lang="fr-FR" sz="1500" dirty="0" err="1" smtClean="0"/>
            <a:t>Evalua-tions</a:t>
          </a:r>
          <a:endParaRPr lang="fr-FR" sz="1500" dirty="0"/>
        </a:p>
      </dgm:t>
    </dgm:pt>
    <dgm:pt modelId="{FB827F54-096A-43D2-8C6E-C64EEBCDA8E1}" type="parTrans" cxnId="{7372B9A4-6357-432D-8417-B6FEA375C7FF}">
      <dgm:prSet/>
      <dgm:spPr/>
      <dgm:t>
        <a:bodyPr/>
        <a:lstStyle/>
        <a:p>
          <a:endParaRPr lang="fr-FR" sz="1000"/>
        </a:p>
      </dgm:t>
    </dgm:pt>
    <dgm:pt modelId="{C22CB71E-1C50-4EFE-B91A-B64A8C104402}" type="sibTrans" cxnId="{7372B9A4-6357-432D-8417-B6FEA375C7FF}">
      <dgm:prSet/>
      <dgm:spPr/>
      <dgm:t>
        <a:bodyPr/>
        <a:lstStyle/>
        <a:p>
          <a:endParaRPr lang="fr-FR" sz="1000"/>
        </a:p>
      </dgm:t>
    </dgm:pt>
    <dgm:pt modelId="{49BA0AA9-F763-419A-9007-58FA810A06D0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Autres modules :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75C1BCB-29C1-4656-B318-1A80D361494C}" type="parTrans" cxnId="{5D3252B1-7069-479D-BC0B-7DE9636AB411}">
      <dgm:prSet/>
      <dgm:spPr/>
      <dgm:t>
        <a:bodyPr/>
        <a:lstStyle/>
        <a:p>
          <a:endParaRPr lang="fr-FR" sz="1000"/>
        </a:p>
      </dgm:t>
    </dgm:pt>
    <dgm:pt modelId="{E0291A26-2E60-4F15-AA72-92B619700CD9}" type="sibTrans" cxnId="{5D3252B1-7069-479D-BC0B-7DE9636AB411}">
      <dgm:prSet/>
      <dgm:spPr/>
      <dgm:t>
        <a:bodyPr/>
        <a:lstStyle/>
        <a:p>
          <a:endParaRPr lang="fr-FR" sz="1000"/>
        </a:p>
      </dgm:t>
    </dgm:pt>
    <dgm:pt modelId="{3168C3D3-82E5-4818-94C5-AD186578C79B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Carnet de liaison</a:t>
          </a:r>
          <a:endParaRPr lang="fr-FR" sz="900" dirty="0"/>
        </a:p>
      </dgm:t>
    </dgm:pt>
    <dgm:pt modelId="{63F6CB6D-27DD-4B51-9196-8CC1DF06B30A}" type="parTrans" cxnId="{702CF6BA-031C-4EC2-93C3-80F8AFA1F1D1}">
      <dgm:prSet/>
      <dgm:spPr/>
      <dgm:t>
        <a:bodyPr/>
        <a:lstStyle/>
        <a:p>
          <a:endParaRPr lang="fr-FR" sz="1000"/>
        </a:p>
      </dgm:t>
    </dgm:pt>
    <dgm:pt modelId="{0869CE51-AB4C-46DD-84A2-85E65238E203}" type="sibTrans" cxnId="{702CF6BA-031C-4EC2-93C3-80F8AFA1F1D1}">
      <dgm:prSet/>
      <dgm:spPr/>
      <dgm:t>
        <a:bodyPr/>
        <a:lstStyle/>
        <a:p>
          <a:endParaRPr lang="fr-FR" sz="1000"/>
        </a:p>
      </dgm:t>
    </dgm:pt>
    <dgm:pt modelId="{B14C51E6-A474-4C73-B7F2-CD3CE2FAB8A4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Stages</a:t>
          </a:r>
          <a:endParaRPr lang="fr-FR" sz="900" dirty="0"/>
        </a:p>
      </dgm:t>
    </dgm:pt>
    <dgm:pt modelId="{BC1908D0-491C-4783-ABA2-87966E452A77}" type="parTrans" cxnId="{047EF9AD-A711-4F8A-A8BC-9AD96CE18C4B}">
      <dgm:prSet/>
      <dgm:spPr/>
      <dgm:t>
        <a:bodyPr/>
        <a:lstStyle/>
        <a:p>
          <a:endParaRPr lang="fr-FR" sz="1000"/>
        </a:p>
      </dgm:t>
    </dgm:pt>
    <dgm:pt modelId="{55775C46-E69B-4627-BA06-3CA99487BECE}" type="sibTrans" cxnId="{047EF9AD-A711-4F8A-A8BC-9AD96CE18C4B}">
      <dgm:prSet/>
      <dgm:spPr/>
      <dgm:t>
        <a:bodyPr/>
        <a:lstStyle/>
        <a:p>
          <a:endParaRPr lang="fr-FR" sz="1000"/>
        </a:p>
      </dgm:t>
    </dgm:pt>
    <dgm:pt modelId="{4AA3D9C0-3F71-4C98-A767-B14163264532}" type="pres">
      <dgm:prSet presAssocID="{96BF5924-FF60-4788-8930-C1F55C6256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898172-BB29-4060-8202-D3FB15EA47A6}" type="pres">
      <dgm:prSet presAssocID="{1AEA68A3-AB2C-4EC1-BA40-A12C78625BF3}" presName="centerShape" presStyleLbl="node0" presStyleIdx="0" presStyleCnt="1" custScaleX="118823" custScaleY="118823"/>
      <dgm:spPr/>
      <dgm:t>
        <a:bodyPr/>
        <a:lstStyle/>
        <a:p>
          <a:endParaRPr lang="fr-FR"/>
        </a:p>
      </dgm:t>
    </dgm:pt>
    <dgm:pt modelId="{D84B2576-AAA2-4047-86D9-3CE68671807F}" type="pres">
      <dgm:prSet presAssocID="{E4378D77-491E-4DF0-8071-D2F857616CCC}" presName="node" presStyleLbl="node1" presStyleIdx="0" presStyleCnt="7" custScaleX="134123" custScaleY="134123" custRadScaleRad="100549" custRadScaleInc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86BA0D-CD1D-4F00-A0C6-C5CD31B56601}" type="pres">
      <dgm:prSet presAssocID="{E4378D77-491E-4DF0-8071-D2F857616CCC}" presName="dummy" presStyleCnt="0"/>
      <dgm:spPr/>
    </dgm:pt>
    <dgm:pt modelId="{862522D8-C102-4874-BAA7-DB48A92DA87D}" type="pres">
      <dgm:prSet presAssocID="{E17926C5-066E-4CDC-BE3C-7F7A6B462B68}" presName="sibTrans" presStyleLbl="sibTrans2D1" presStyleIdx="0" presStyleCnt="7"/>
      <dgm:spPr/>
      <dgm:t>
        <a:bodyPr/>
        <a:lstStyle/>
        <a:p>
          <a:endParaRPr lang="fr-FR"/>
        </a:p>
      </dgm:t>
    </dgm:pt>
    <dgm:pt modelId="{1501E693-51DE-4C5C-A6B4-40C58BD5F01D}" type="pres">
      <dgm:prSet presAssocID="{E829E734-20BF-4315-8510-FA747EAEFE36}" presName="node" presStyleLbl="node1" presStyleIdx="1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914169-3411-44AE-A802-78FCBCA2C848}" type="pres">
      <dgm:prSet presAssocID="{E829E734-20BF-4315-8510-FA747EAEFE36}" presName="dummy" presStyleCnt="0"/>
      <dgm:spPr/>
    </dgm:pt>
    <dgm:pt modelId="{A3727732-672D-48C3-AB41-408A28245D2A}" type="pres">
      <dgm:prSet presAssocID="{A5CD7C93-FD4C-4CDE-8DCF-628148D2CDF0}" presName="sibTrans" presStyleLbl="sibTrans2D1" presStyleIdx="1" presStyleCnt="7"/>
      <dgm:spPr/>
      <dgm:t>
        <a:bodyPr/>
        <a:lstStyle/>
        <a:p>
          <a:endParaRPr lang="fr-FR"/>
        </a:p>
      </dgm:t>
    </dgm:pt>
    <dgm:pt modelId="{1AD0F6F8-34F9-455B-84C0-B14182F21910}" type="pres">
      <dgm:prSet presAssocID="{1F6E216D-2F3E-4C37-8B34-E4B2048C077A}" presName="node" presStyleLbl="node1" presStyleIdx="2" presStyleCnt="7" custScaleX="134123" custScaleY="134123" custRadScaleRad="97288" custRadScaleInc="-65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6A40AD-B765-41AA-AB59-9211D95432AA}" type="pres">
      <dgm:prSet presAssocID="{1F6E216D-2F3E-4C37-8B34-E4B2048C077A}" presName="dummy" presStyleCnt="0"/>
      <dgm:spPr/>
    </dgm:pt>
    <dgm:pt modelId="{46211163-75EA-4AF6-BEFF-4373B4B52B3E}" type="pres">
      <dgm:prSet presAssocID="{D1755E70-5723-49D1-BFA1-FBD4B1157F26}" presName="sibTrans" presStyleLbl="sibTrans2D1" presStyleIdx="2" presStyleCnt="7"/>
      <dgm:spPr/>
      <dgm:t>
        <a:bodyPr/>
        <a:lstStyle/>
        <a:p>
          <a:endParaRPr lang="fr-FR"/>
        </a:p>
      </dgm:t>
    </dgm:pt>
    <dgm:pt modelId="{2E89454E-6F31-416B-9B57-8482C7ED549C}" type="pres">
      <dgm:prSet presAssocID="{7EDBEAF0-715B-4F4B-BD22-1052D08B9C02}" presName="node" presStyleLbl="node1" presStyleIdx="3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8BDF55-57AD-4E08-AC77-B39A1CDA83FA}" type="pres">
      <dgm:prSet presAssocID="{7EDBEAF0-715B-4F4B-BD22-1052D08B9C02}" presName="dummy" presStyleCnt="0"/>
      <dgm:spPr/>
    </dgm:pt>
    <dgm:pt modelId="{B83B838D-C6F1-410B-A152-1001459A077E}" type="pres">
      <dgm:prSet presAssocID="{2D36BE76-0A84-44C0-B81C-263FD89A3099}" presName="sibTrans" presStyleLbl="sibTrans2D1" presStyleIdx="3" presStyleCnt="7"/>
      <dgm:spPr/>
      <dgm:t>
        <a:bodyPr/>
        <a:lstStyle/>
        <a:p>
          <a:endParaRPr lang="fr-FR"/>
        </a:p>
      </dgm:t>
    </dgm:pt>
    <dgm:pt modelId="{6DFA08A6-AF53-4F30-A1EC-B4D51E0D82D0}" type="pres">
      <dgm:prSet presAssocID="{4599F111-FA50-4E59-841A-2E631B73E584}" presName="node" presStyleLbl="node1" presStyleIdx="4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AF9E71-B6D8-40CA-896F-19B68760A10D}" type="pres">
      <dgm:prSet presAssocID="{4599F111-FA50-4E59-841A-2E631B73E584}" presName="dummy" presStyleCnt="0"/>
      <dgm:spPr/>
    </dgm:pt>
    <dgm:pt modelId="{AF6C609F-7D2A-4A29-BA75-699F0680A643}" type="pres">
      <dgm:prSet presAssocID="{8BC46539-5B3A-4A97-BFB1-7A1FF16B5C2A}" presName="sibTrans" presStyleLbl="sibTrans2D1" presStyleIdx="4" presStyleCnt="7"/>
      <dgm:spPr/>
      <dgm:t>
        <a:bodyPr/>
        <a:lstStyle/>
        <a:p>
          <a:endParaRPr lang="fr-FR"/>
        </a:p>
      </dgm:t>
    </dgm:pt>
    <dgm:pt modelId="{C6E6A36B-8E90-4EF2-A7D5-9DA14E73EE39}" type="pres">
      <dgm:prSet presAssocID="{A4B59EDB-DAC7-4F72-8196-781FA7473905}" presName="node" presStyleLbl="node1" presStyleIdx="5" presStyleCnt="7" custScaleX="160948" custScaleY="160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36E2AE-E641-4CD7-BA6B-F5E587CA396B}" type="pres">
      <dgm:prSet presAssocID="{A4B59EDB-DAC7-4F72-8196-781FA7473905}" presName="dummy" presStyleCnt="0"/>
      <dgm:spPr/>
    </dgm:pt>
    <dgm:pt modelId="{CA13DB6C-7A04-4F92-ABE4-426663A41CE2}" type="pres">
      <dgm:prSet presAssocID="{C22CB71E-1C50-4EFE-B91A-B64A8C104402}" presName="sibTrans" presStyleLbl="sibTrans2D1" presStyleIdx="5" presStyleCnt="7"/>
      <dgm:spPr/>
      <dgm:t>
        <a:bodyPr/>
        <a:lstStyle/>
        <a:p>
          <a:endParaRPr lang="fr-FR"/>
        </a:p>
      </dgm:t>
    </dgm:pt>
    <dgm:pt modelId="{39A2CB44-CBC6-4995-949A-35796BC8A78A}" type="pres">
      <dgm:prSet presAssocID="{49BA0AA9-F763-419A-9007-58FA810A06D0}" presName="node" presStyleLbl="node1" presStyleIdx="6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423D52-D634-4675-9451-E4D9EBF78F63}" type="pres">
      <dgm:prSet presAssocID="{49BA0AA9-F763-419A-9007-58FA810A06D0}" presName="dummy" presStyleCnt="0"/>
      <dgm:spPr/>
    </dgm:pt>
    <dgm:pt modelId="{48571AD8-748E-463D-A430-02B815ED0C62}" type="pres">
      <dgm:prSet presAssocID="{E0291A26-2E60-4F15-AA72-92B619700CD9}" presName="sibTrans" presStyleLbl="sibTrans2D1" presStyleIdx="6" presStyleCnt="7"/>
      <dgm:spPr/>
      <dgm:t>
        <a:bodyPr/>
        <a:lstStyle/>
        <a:p>
          <a:endParaRPr lang="fr-FR"/>
        </a:p>
      </dgm:t>
    </dgm:pt>
  </dgm:ptLst>
  <dgm:cxnLst>
    <dgm:cxn modelId="{493E8439-E168-4FF8-B493-B1C0673C839B}" type="presOf" srcId="{A4B59EDB-DAC7-4F72-8196-781FA7473905}" destId="{C6E6A36B-8E90-4EF2-A7D5-9DA14E73EE39}" srcOrd="0" destOrd="0" presId="urn:microsoft.com/office/officeart/2005/8/layout/radial6"/>
    <dgm:cxn modelId="{9AA8E98F-0937-4A46-BF78-752AF734342F}" type="presOf" srcId="{1AEA68A3-AB2C-4EC1-BA40-A12C78625BF3}" destId="{A2898172-BB29-4060-8202-D3FB15EA47A6}" srcOrd="0" destOrd="0" presId="urn:microsoft.com/office/officeart/2005/8/layout/radial6"/>
    <dgm:cxn modelId="{DAF5E1A5-782B-4E58-99A7-603484ABC31D}" type="presOf" srcId="{3168C3D3-82E5-4818-94C5-AD186578C79B}" destId="{39A2CB44-CBC6-4995-949A-35796BC8A78A}" srcOrd="0" destOrd="1" presId="urn:microsoft.com/office/officeart/2005/8/layout/radial6"/>
    <dgm:cxn modelId="{B99607A6-3FF1-4164-8EDE-1AA5FDE8055C}" type="presOf" srcId="{B14C51E6-A474-4C73-B7F2-CD3CE2FAB8A4}" destId="{39A2CB44-CBC6-4995-949A-35796BC8A78A}" srcOrd="0" destOrd="2" presId="urn:microsoft.com/office/officeart/2005/8/layout/radial6"/>
    <dgm:cxn modelId="{3FA690EF-B4FF-4E83-9E70-AA4CCF842C9A}" type="presOf" srcId="{8BC46539-5B3A-4A97-BFB1-7A1FF16B5C2A}" destId="{AF6C609F-7D2A-4A29-BA75-699F0680A643}" srcOrd="0" destOrd="0" presId="urn:microsoft.com/office/officeart/2005/8/layout/radial6"/>
    <dgm:cxn modelId="{930101A8-219F-4C99-A4D0-8BD611669128}" srcId="{1AEA68A3-AB2C-4EC1-BA40-A12C78625BF3}" destId="{1F6E216D-2F3E-4C37-8B34-E4B2048C077A}" srcOrd="2" destOrd="0" parTransId="{D95BEE3D-86D0-4715-B083-D7982F2DC7F8}" sibTransId="{D1755E70-5723-49D1-BFA1-FBD4B1157F26}"/>
    <dgm:cxn modelId="{7EA42E62-4250-451F-A76D-BB0AE8C770E8}" type="presOf" srcId="{2D36BE76-0A84-44C0-B81C-263FD89A3099}" destId="{B83B838D-C6F1-410B-A152-1001459A077E}" srcOrd="0" destOrd="0" presId="urn:microsoft.com/office/officeart/2005/8/layout/radial6"/>
    <dgm:cxn modelId="{7372B9A4-6357-432D-8417-B6FEA375C7FF}" srcId="{1AEA68A3-AB2C-4EC1-BA40-A12C78625BF3}" destId="{A4B59EDB-DAC7-4F72-8196-781FA7473905}" srcOrd="5" destOrd="0" parTransId="{FB827F54-096A-43D2-8C6E-C64EEBCDA8E1}" sibTransId="{C22CB71E-1C50-4EFE-B91A-B64A8C104402}"/>
    <dgm:cxn modelId="{A9584997-BD42-4677-9EE1-042211A9A00B}" type="presOf" srcId="{4599F111-FA50-4E59-841A-2E631B73E584}" destId="{6DFA08A6-AF53-4F30-A1EC-B4D51E0D82D0}" srcOrd="0" destOrd="0" presId="urn:microsoft.com/office/officeart/2005/8/layout/radial6"/>
    <dgm:cxn modelId="{642EF31A-C37D-43D8-A935-51127675A5BA}" type="presOf" srcId="{E4378D77-491E-4DF0-8071-D2F857616CCC}" destId="{D84B2576-AAA2-4047-86D9-3CE68671807F}" srcOrd="0" destOrd="0" presId="urn:microsoft.com/office/officeart/2005/8/layout/radial6"/>
    <dgm:cxn modelId="{B99A26FF-8FA7-445A-9D82-81860EB7C632}" type="presOf" srcId="{E0291A26-2E60-4F15-AA72-92B619700CD9}" destId="{48571AD8-748E-463D-A430-02B815ED0C62}" srcOrd="0" destOrd="0" presId="urn:microsoft.com/office/officeart/2005/8/layout/radial6"/>
    <dgm:cxn modelId="{5D3252B1-7069-479D-BC0B-7DE9636AB411}" srcId="{1AEA68A3-AB2C-4EC1-BA40-A12C78625BF3}" destId="{49BA0AA9-F763-419A-9007-58FA810A06D0}" srcOrd="6" destOrd="0" parTransId="{675C1BCB-29C1-4656-B318-1A80D361494C}" sibTransId="{E0291A26-2E60-4F15-AA72-92B619700CD9}"/>
    <dgm:cxn modelId="{10389FFA-1F17-4040-AE03-976ABFC3BE17}" type="presOf" srcId="{C22CB71E-1C50-4EFE-B91A-B64A8C104402}" destId="{CA13DB6C-7A04-4F92-ABE4-426663A41CE2}" srcOrd="0" destOrd="0" presId="urn:microsoft.com/office/officeart/2005/8/layout/radial6"/>
    <dgm:cxn modelId="{84311882-A3E4-4929-B318-2ABD1179AE2D}" srcId="{1AEA68A3-AB2C-4EC1-BA40-A12C78625BF3}" destId="{7EDBEAF0-715B-4F4B-BD22-1052D08B9C02}" srcOrd="3" destOrd="0" parTransId="{890285A5-E190-4C74-BF1B-BEF4ED1589EF}" sibTransId="{2D36BE76-0A84-44C0-B81C-263FD89A3099}"/>
    <dgm:cxn modelId="{CF96754A-B885-4FCB-AFBF-AEC1BEE76911}" srcId="{1AEA68A3-AB2C-4EC1-BA40-A12C78625BF3}" destId="{E4378D77-491E-4DF0-8071-D2F857616CCC}" srcOrd="0" destOrd="0" parTransId="{BF6E6D04-9059-46F6-B141-DA1FDED4FCD3}" sibTransId="{E17926C5-066E-4CDC-BE3C-7F7A6B462B68}"/>
    <dgm:cxn modelId="{3C7769C2-67FF-4599-87BF-A76769FB9EDE}" type="presOf" srcId="{7EDBEAF0-715B-4F4B-BD22-1052D08B9C02}" destId="{2E89454E-6F31-416B-9B57-8482C7ED549C}" srcOrd="0" destOrd="0" presId="urn:microsoft.com/office/officeart/2005/8/layout/radial6"/>
    <dgm:cxn modelId="{9A72C027-F18A-48DF-BC24-4AECEFC9D481}" type="presOf" srcId="{D1755E70-5723-49D1-BFA1-FBD4B1157F26}" destId="{46211163-75EA-4AF6-BEFF-4373B4B52B3E}" srcOrd="0" destOrd="0" presId="urn:microsoft.com/office/officeart/2005/8/layout/radial6"/>
    <dgm:cxn modelId="{5497FD1F-3550-4E39-B563-6EBDB142C6CE}" srcId="{1AEA68A3-AB2C-4EC1-BA40-A12C78625BF3}" destId="{E829E734-20BF-4315-8510-FA747EAEFE36}" srcOrd="1" destOrd="0" parTransId="{B6B01258-76AF-45CD-9D75-1FA257E43043}" sibTransId="{A5CD7C93-FD4C-4CDE-8DCF-628148D2CDF0}"/>
    <dgm:cxn modelId="{BAC7C096-140C-4C6C-815C-B61A11E0B467}" type="presOf" srcId="{E17926C5-066E-4CDC-BE3C-7F7A6B462B68}" destId="{862522D8-C102-4874-BAA7-DB48A92DA87D}" srcOrd="0" destOrd="0" presId="urn:microsoft.com/office/officeart/2005/8/layout/radial6"/>
    <dgm:cxn modelId="{EAF3DDB1-E3EE-4E3E-BF3C-B04E9C06EAB7}" type="presOf" srcId="{E829E734-20BF-4315-8510-FA747EAEFE36}" destId="{1501E693-51DE-4C5C-A6B4-40C58BD5F01D}" srcOrd="0" destOrd="0" presId="urn:microsoft.com/office/officeart/2005/8/layout/radial6"/>
    <dgm:cxn modelId="{9FBA61A4-46B2-4548-A7A4-13662D59EE61}" type="presOf" srcId="{96BF5924-FF60-4788-8930-C1F55C62565E}" destId="{4AA3D9C0-3F71-4C98-A767-B14163264532}" srcOrd="0" destOrd="0" presId="urn:microsoft.com/office/officeart/2005/8/layout/radial6"/>
    <dgm:cxn modelId="{047EF9AD-A711-4F8A-A8BC-9AD96CE18C4B}" srcId="{49BA0AA9-F763-419A-9007-58FA810A06D0}" destId="{B14C51E6-A474-4C73-B7F2-CD3CE2FAB8A4}" srcOrd="1" destOrd="0" parTransId="{BC1908D0-491C-4783-ABA2-87966E452A77}" sibTransId="{55775C46-E69B-4627-BA06-3CA99487BECE}"/>
    <dgm:cxn modelId="{ABFCBBE7-AB29-450C-9C4E-BBE30DB3EB5A}" type="presOf" srcId="{49BA0AA9-F763-419A-9007-58FA810A06D0}" destId="{39A2CB44-CBC6-4995-949A-35796BC8A78A}" srcOrd="0" destOrd="0" presId="urn:microsoft.com/office/officeart/2005/8/layout/radial6"/>
    <dgm:cxn modelId="{8B139984-D152-4626-8802-AD610E0F030A}" srcId="{96BF5924-FF60-4788-8930-C1F55C62565E}" destId="{1AEA68A3-AB2C-4EC1-BA40-A12C78625BF3}" srcOrd="0" destOrd="0" parTransId="{B8F26E3F-6B3E-4F31-A784-D1773B05B341}" sibTransId="{CD797EB2-2D3A-4787-8ED2-DA0DF2381DFC}"/>
    <dgm:cxn modelId="{E5EDC6CD-CB56-46D7-80CC-5375DD231401}" type="presOf" srcId="{A5CD7C93-FD4C-4CDE-8DCF-628148D2CDF0}" destId="{A3727732-672D-48C3-AB41-408A28245D2A}" srcOrd="0" destOrd="0" presId="urn:microsoft.com/office/officeart/2005/8/layout/radial6"/>
    <dgm:cxn modelId="{560996AE-31C9-415D-A301-4565B4005CB7}" type="presOf" srcId="{1F6E216D-2F3E-4C37-8B34-E4B2048C077A}" destId="{1AD0F6F8-34F9-455B-84C0-B14182F21910}" srcOrd="0" destOrd="0" presId="urn:microsoft.com/office/officeart/2005/8/layout/radial6"/>
    <dgm:cxn modelId="{702CF6BA-031C-4EC2-93C3-80F8AFA1F1D1}" srcId="{49BA0AA9-F763-419A-9007-58FA810A06D0}" destId="{3168C3D3-82E5-4818-94C5-AD186578C79B}" srcOrd="0" destOrd="0" parTransId="{63F6CB6D-27DD-4B51-9196-8CC1DF06B30A}" sibTransId="{0869CE51-AB4C-46DD-84A2-85E65238E203}"/>
    <dgm:cxn modelId="{163A89B6-97AC-44C4-89B6-85C616D27955}" srcId="{1AEA68A3-AB2C-4EC1-BA40-A12C78625BF3}" destId="{4599F111-FA50-4E59-841A-2E631B73E584}" srcOrd="4" destOrd="0" parTransId="{1415A9DB-9DB7-4D02-8AE8-771735B91989}" sibTransId="{8BC46539-5B3A-4A97-BFB1-7A1FF16B5C2A}"/>
    <dgm:cxn modelId="{D2937CAD-DE18-4C82-B8D7-435BF7D22090}" type="presParOf" srcId="{4AA3D9C0-3F71-4C98-A767-B14163264532}" destId="{A2898172-BB29-4060-8202-D3FB15EA47A6}" srcOrd="0" destOrd="0" presId="urn:microsoft.com/office/officeart/2005/8/layout/radial6"/>
    <dgm:cxn modelId="{289DA510-040A-4385-BF1B-9C4E7FD82C36}" type="presParOf" srcId="{4AA3D9C0-3F71-4C98-A767-B14163264532}" destId="{D84B2576-AAA2-4047-86D9-3CE68671807F}" srcOrd="1" destOrd="0" presId="urn:microsoft.com/office/officeart/2005/8/layout/radial6"/>
    <dgm:cxn modelId="{945EEFFE-713E-450B-9CC0-26C628DC5842}" type="presParOf" srcId="{4AA3D9C0-3F71-4C98-A767-B14163264532}" destId="{C786BA0D-CD1D-4F00-A0C6-C5CD31B56601}" srcOrd="2" destOrd="0" presId="urn:microsoft.com/office/officeart/2005/8/layout/radial6"/>
    <dgm:cxn modelId="{3924B557-C247-4040-9219-1486B96D55CE}" type="presParOf" srcId="{4AA3D9C0-3F71-4C98-A767-B14163264532}" destId="{862522D8-C102-4874-BAA7-DB48A92DA87D}" srcOrd="3" destOrd="0" presId="urn:microsoft.com/office/officeart/2005/8/layout/radial6"/>
    <dgm:cxn modelId="{06FB744E-C58E-4191-8504-AC0A63859694}" type="presParOf" srcId="{4AA3D9C0-3F71-4C98-A767-B14163264532}" destId="{1501E693-51DE-4C5C-A6B4-40C58BD5F01D}" srcOrd="4" destOrd="0" presId="urn:microsoft.com/office/officeart/2005/8/layout/radial6"/>
    <dgm:cxn modelId="{391DCC7E-3FAB-4B7E-8254-332184240BE6}" type="presParOf" srcId="{4AA3D9C0-3F71-4C98-A767-B14163264532}" destId="{E0914169-3411-44AE-A802-78FCBCA2C848}" srcOrd="5" destOrd="0" presId="urn:microsoft.com/office/officeart/2005/8/layout/radial6"/>
    <dgm:cxn modelId="{71AA4FE8-FFAD-4BE4-A472-B5C75D764366}" type="presParOf" srcId="{4AA3D9C0-3F71-4C98-A767-B14163264532}" destId="{A3727732-672D-48C3-AB41-408A28245D2A}" srcOrd="6" destOrd="0" presId="urn:microsoft.com/office/officeart/2005/8/layout/radial6"/>
    <dgm:cxn modelId="{E0F05042-7248-43FC-867A-6BBEBFC9FBE3}" type="presParOf" srcId="{4AA3D9C0-3F71-4C98-A767-B14163264532}" destId="{1AD0F6F8-34F9-455B-84C0-B14182F21910}" srcOrd="7" destOrd="0" presId="urn:microsoft.com/office/officeart/2005/8/layout/radial6"/>
    <dgm:cxn modelId="{8C3ADEF3-1466-4F7E-AD32-C73698E30596}" type="presParOf" srcId="{4AA3D9C0-3F71-4C98-A767-B14163264532}" destId="{E76A40AD-B765-41AA-AB59-9211D95432AA}" srcOrd="8" destOrd="0" presId="urn:microsoft.com/office/officeart/2005/8/layout/radial6"/>
    <dgm:cxn modelId="{6A5B6B5B-2B3B-4286-9372-3E2CFC5A24D4}" type="presParOf" srcId="{4AA3D9C0-3F71-4C98-A767-B14163264532}" destId="{46211163-75EA-4AF6-BEFF-4373B4B52B3E}" srcOrd="9" destOrd="0" presId="urn:microsoft.com/office/officeart/2005/8/layout/radial6"/>
    <dgm:cxn modelId="{4EC6C637-E1CF-4D56-A9A3-DA191D0E1B1F}" type="presParOf" srcId="{4AA3D9C0-3F71-4C98-A767-B14163264532}" destId="{2E89454E-6F31-416B-9B57-8482C7ED549C}" srcOrd="10" destOrd="0" presId="urn:microsoft.com/office/officeart/2005/8/layout/radial6"/>
    <dgm:cxn modelId="{FEBCD43C-8AAC-4BD7-8EEA-1700126BDA06}" type="presParOf" srcId="{4AA3D9C0-3F71-4C98-A767-B14163264532}" destId="{038BDF55-57AD-4E08-AC77-B39A1CDA83FA}" srcOrd="11" destOrd="0" presId="urn:microsoft.com/office/officeart/2005/8/layout/radial6"/>
    <dgm:cxn modelId="{0B3C6E9F-11CB-4546-B05A-2071A24BA4CD}" type="presParOf" srcId="{4AA3D9C0-3F71-4C98-A767-B14163264532}" destId="{B83B838D-C6F1-410B-A152-1001459A077E}" srcOrd="12" destOrd="0" presId="urn:microsoft.com/office/officeart/2005/8/layout/radial6"/>
    <dgm:cxn modelId="{8D79399E-ADED-467E-856D-72CF46A5D516}" type="presParOf" srcId="{4AA3D9C0-3F71-4C98-A767-B14163264532}" destId="{6DFA08A6-AF53-4F30-A1EC-B4D51E0D82D0}" srcOrd="13" destOrd="0" presId="urn:microsoft.com/office/officeart/2005/8/layout/radial6"/>
    <dgm:cxn modelId="{49A096B4-171E-4CCE-A320-B4E991D7A562}" type="presParOf" srcId="{4AA3D9C0-3F71-4C98-A767-B14163264532}" destId="{ECAF9E71-B6D8-40CA-896F-19B68760A10D}" srcOrd="14" destOrd="0" presId="urn:microsoft.com/office/officeart/2005/8/layout/radial6"/>
    <dgm:cxn modelId="{52050CA9-5C1A-4F7F-9BF3-76DFEEFDAB9D}" type="presParOf" srcId="{4AA3D9C0-3F71-4C98-A767-B14163264532}" destId="{AF6C609F-7D2A-4A29-BA75-699F0680A643}" srcOrd="15" destOrd="0" presId="urn:microsoft.com/office/officeart/2005/8/layout/radial6"/>
    <dgm:cxn modelId="{EDB0A22C-C17B-405D-96D4-B32445D3F2C9}" type="presParOf" srcId="{4AA3D9C0-3F71-4C98-A767-B14163264532}" destId="{C6E6A36B-8E90-4EF2-A7D5-9DA14E73EE39}" srcOrd="16" destOrd="0" presId="urn:microsoft.com/office/officeart/2005/8/layout/radial6"/>
    <dgm:cxn modelId="{A82CC835-5D72-4DA3-A1E8-29E6CBB7A517}" type="presParOf" srcId="{4AA3D9C0-3F71-4C98-A767-B14163264532}" destId="{FF36E2AE-E641-4CD7-BA6B-F5E587CA396B}" srcOrd="17" destOrd="0" presId="urn:microsoft.com/office/officeart/2005/8/layout/radial6"/>
    <dgm:cxn modelId="{95858394-A617-4066-87E7-CCFB336526FE}" type="presParOf" srcId="{4AA3D9C0-3F71-4C98-A767-B14163264532}" destId="{CA13DB6C-7A04-4F92-ABE4-426663A41CE2}" srcOrd="18" destOrd="0" presId="urn:microsoft.com/office/officeart/2005/8/layout/radial6"/>
    <dgm:cxn modelId="{89ED90ED-F6AA-4A57-8B23-767632067FBD}" type="presParOf" srcId="{4AA3D9C0-3F71-4C98-A767-B14163264532}" destId="{39A2CB44-CBC6-4995-949A-35796BC8A78A}" srcOrd="19" destOrd="0" presId="urn:microsoft.com/office/officeart/2005/8/layout/radial6"/>
    <dgm:cxn modelId="{E09D9653-1470-41DB-8427-53CE6156855A}" type="presParOf" srcId="{4AA3D9C0-3F71-4C98-A767-B14163264532}" destId="{31423D52-D634-4675-9451-E4D9EBF78F63}" srcOrd="20" destOrd="0" presId="urn:microsoft.com/office/officeart/2005/8/layout/radial6"/>
    <dgm:cxn modelId="{E3BA3603-F1F1-4CF4-B2D1-5B432C0AA76B}" type="presParOf" srcId="{4AA3D9C0-3F71-4C98-A767-B14163264532}" destId="{48571AD8-748E-463D-A430-02B815ED0C6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BF5924-FF60-4788-8930-C1F55C62565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AEA68A3-AB2C-4EC1-BA40-A12C78625BF3}">
      <dgm:prSet phldrT="[Texte]" custT="1"/>
      <dgm:spPr/>
      <dgm:t>
        <a:bodyPr/>
        <a:lstStyle/>
        <a:p>
          <a:r>
            <a:rPr lang="fr-FR" sz="1000" dirty="0"/>
            <a:t>Vie scolaire</a:t>
          </a:r>
        </a:p>
      </dgm:t>
    </dgm:pt>
    <dgm:pt modelId="{B8F26E3F-6B3E-4F31-A784-D1773B05B341}" type="parTrans" cxnId="{8B139984-D152-4626-8802-AD610E0F030A}">
      <dgm:prSet/>
      <dgm:spPr/>
      <dgm:t>
        <a:bodyPr/>
        <a:lstStyle/>
        <a:p>
          <a:endParaRPr lang="fr-FR" sz="1000"/>
        </a:p>
      </dgm:t>
    </dgm:pt>
    <dgm:pt modelId="{CD797EB2-2D3A-4787-8ED2-DA0DF2381DFC}" type="sibTrans" cxnId="{8B139984-D152-4626-8802-AD610E0F030A}">
      <dgm:prSet/>
      <dgm:spPr/>
      <dgm:t>
        <a:bodyPr/>
        <a:lstStyle/>
        <a:p>
          <a:endParaRPr lang="fr-FR" sz="1000"/>
        </a:p>
      </dgm:t>
    </dgm:pt>
    <dgm:pt modelId="{E4378D77-491E-4DF0-8071-D2F857616CCC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Fiche élève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F6E6D04-9059-46F6-B141-DA1FDED4FCD3}" type="parTrans" cxnId="{CF96754A-B885-4FCB-AFBF-AEC1BEE76911}">
      <dgm:prSet/>
      <dgm:spPr/>
      <dgm:t>
        <a:bodyPr/>
        <a:lstStyle/>
        <a:p>
          <a:endParaRPr lang="fr-FR" sz="1000"/>
        </a:p>
      </dgm:t>
    </dgm:pt>
    <dgm:pt modelId="{E17926C5-066E-4CDC-BE3C-7F7A6B462B68}" type="sibTrans" cxnId="{CF96754A-B885-4FCB-AFBF-AEC1BEE76911}">
      <dgm:prSet/>
      <dgm:spPr/>
      <dgm:t>
        <a:bodyPr/>
        <a:lstStyle/>
        <a:p>
          <a:endParaRPr lang="fr-FR" sz="1000"/>
        </a:p>
      </dgm:t>
    </dgm:pt>
    <dgm:pt modelId="{E829E734-20BF-4315-8510-FA747EAEFE36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Absences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6B01258-76AF-45CD-9D75-1FA257E43043}" type="parTrans" cxnId="{5497FD1F-3550-4E39-B563-6EBDB142C6CE}">
      <dgm:prSet/>
      <dgm:spPr/>
      <dgm:t>
        <a:bodyPr/>
        <a:lstStyle/>
        <a:p>
          <a:endParaRPr lang="fr-FR" sz="1000"/>
        </a:p>
      </dgm:t>
    </dgm:pt>
    <dgm:pt modelId="{A5CD7C93-FD4C-4CDE-8DCF-628148D2CDF0}" type="sibTrans" cxnId="{5497FD1F-3550-4E39-B563-6EBDB142C6CE}">
      <dgm:prSet/>
      <dgm:spPr/>
      <dgm:t>
        <a:bodyPr/>
        <a:lstStyle/>
        <a:p>
          <a:endParaRPr lang="fr-FR" sz="1000"/>
        </a:p>
      </dgm:t>
    </dgm:pt>
    <dgm:pt modelId="{1F6E216D-2F3E-4C37-8B34-E4B2048C077A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Observations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95BEE3D-86D0-4715-B083-D7982F2DC7F8}" type="parTrans" cxnId="{930101A8-219F-4C99-A4D0-8BD611669128}">
      <dgm:prSet/>
      <dgm:spPr/>
      <dgm:t>
        <a:bodyPr/>
        <a:lstStyle/>
        <a:p>
          <a:endParaRPr lang="fr-FR" sz="1000"/>
        </a:p>
      </dgm:t>
    </dgm:pt>
    <dgm:pt modelId="{D1755E70-5723-49D1-BFA1-FBD4B1157F26}" type="sibTrans" cxnId="{930101A8-219F-4C99-A4D0-8BD611669128}">
      <dgm:prSet/>
      <dgm:spPr/>
      <dgm:t>
        <a:bodyPr/>
        <a:lstStyle/>
        <a:p>
          <a:endParaRPr lang="fr-FR" sz="1000"/>
        </a:p>
      </dgm:t>
    </dgm:pt>
    <dgm:pt modelId="{7EDBEAF0-715B-4F4B-BD22-1052D08B9C02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Punitions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90285A5-E190-4C74-BF1B-BEF4ED1589EF}" type="parTrans" cxnId="{84311882-A3E4-4929-B318-2ABD1179AE2D}">
      <dgm:prSet/>
      <dgm:spPr/>
      <dgm:t>
        <a:bodyPr/>
        <a:lstStyle/>
        <a:p>
          <a:endParaRPr lang="fr-FR" sz="1000"/>
        </a:p>
      </dgm:t>
    </dgm:pt>
    <dgm:pt modelId="{2D36BE76-0A84-44C0-B81C-263FD89A3099}" type="sibTrans" cxnId="{84311882-A3E4-4929-B318-2ABD1179AE2D}">
      <dgm:prSet/>
      <dgm:spPr/>
      <dgm:t>
        <a:bodyPr/>
        <a:lstStyle/>
        <a:p>
          <a:endParaRPr lang="fr-FR" sz="1000"/>
        </a:p>
      </dgm:t>
    </dgm:pt>
    <dgm:pt modelId="{4599F111-FA50-4E59-841A-2E631B73E584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Sanctions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415A9DB-9DB7-4D02-8AE8-771735B91989}" type="parTrans" cxnId="{163A89B6-97AC-44C4-89B6-85C616D27955}">
      <dgm:prSet/>
      <dgm:spPr/>
      <dgm:t>
        <a:bodyPr/>
        <a:lstStyle/>
        <a:p>
          <a:endParaRPr lang="fr-FR" sz="1000"/>
        </a:p>
      </dgm:t>
    </dgm:pt>
    <dgm:pt modelId="{8BC46539-5B3A-4A97-BFB1-7A1FF16B5C2A}" type="sibTrans" cxnId="{163A89B6-97AC-44C4-89B6-85C616D27955}">
      <dgm:prSet/>
      <dgm:spPr/>
      <dgm:t>
        <a:bodyPr/>
        <a:lstStyle/>
        <a:p>
          <a:endParaRPr lang="fr-FR" sz="1000"/>
        </a:p>
      </dgm:t>
    </dgm:pt>
    <dgm:pt modelId="{A4B59EDB-DAC7-4F72-8196-781FA7473905}">
      <dgm:prSet phldrT="[Texte]" custT="1"/>
      <dgm:spPr>
        <a:solidFill>
          <a:srgbClr val="C00000"/>
        </a:solidFill>
        <a:ln>
          <a:solidFill>
            <a:schemeClr val="bg1"/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 lIns="0" tIns="0" rIns="0" bIns="0"/>
        <a:lstStyle/>
        <a:p>
          <a:r>
            <a:rPr lang="fr-FR" sz="1500" dirty="0" err="1" smtClean="0"/>
            <a:t>Evalua-tions</a:t>
          </a:r>
          <a:endParaRPr lang="fr-FR" sz="1500" dirty="0"/>
        </a:p>
      </dgm:t>
    </dgm:pt>
    <dgm:pt modelId="{FB827F54-096A-43D2-8C6E-C64EEBCDA8E1}" type="parTrans" cxnId="{7372B9A4-6357-432D-8417-B6FEA375C7FF}">
      <dgm:prSet/>
      <dgm:spPr/>
      <dgm:t>
        <a:bodyPr/>
        <a:lstStyle/>
        <a:p>
          <a:endParaRPr lang="fr-FR" sz="1000"/>
        </a:p>
      </dgm:t>
    </dgm:pt>
    <dgm:pt modelId="{C22CB71E-1C50-4EFE-B91A-B64A8C104402}" type="sibTrans" cxnId="{7372B9A4-6357-432D-8417-B6FEA375C7FF}">
      <dgm:prSet/>
      <dgm:spPr/>
      <dgm:t>
        <a:bodyPr/>
        <a:lstStyle/>
        <a:p>
          <a:endParaRPr lang="fr-FR" sz="1000"/>
        </a:p>
      </dgm:t>
    </dgm:pt>
    <dgm:pt modelId="{49BA0AA9-F763-419A-9007-58FA810A06D0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Autres modules :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75C1BCB-29C1-4656-B318-1A80D361494C}" type="parTrans" cxnId="{5D3252B1-7069-479D-BC0B-7DE9636AB411}">
      <dgm:prSet/>
      <dgm:spPr/>
      <dgm:t>
        <a:bodyPr/>
        <a:lstStyle/>
        <a:p>
          <a:endParaRPr lang="fr-FR" sz="1000"/>
        </a:p>
      </dgm:t>
    </dgm:pt>
    <dgm:pt modelId="{E0291A26-2E60-4F15-AA72-92B619700CD9}" type="sibTrans" cxnId="{5D3252B1-7069-479D-BC0B-7DE9636AB411}">
      <dgm:prSet/>
      <dgm:spPr/>
      <dgm:t>
        <a:bodyPr/>
        <a:lstStyle/>
        <a:p>
          <a:endParaRPr lang="fr-FR" sz="1000"/>
        </a:p>
      </dgm:t>
    </dgm:pt>
    <dgm:pt modelId="{3168C3D3-82E5-4818-94C5-AD186578C79B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Carnet de liaison</a:t>
          </a:r>
          <a:endParaRPr lang="fr-FR" sz="900" dirty="0"/>
        </a:p>
      </dgm:t>
    </dgm:pt>
    <dgm:pt modelId="{63F6CB6D-27DD-4B51-9196-8CC1DF06B30A}" type="parTrans" cxnId="{702CF6BA-031C-4EC2-93C3-80F8AFA1F1D1}">
      <dgm:prSet/>
      <dgm:spPr/>
      <dgm:t>
        <a:bodyPr/>
        <a:lstStyle/>
        <a:p>
          <a:endParaRPr lang="fr-FR" sz="1000"/>
        </a:p>
      </dgm:t>
    </dgm:pt>
    <dgm:pt modelId="{0869CE51-AB4C-46DD-84A2-85E65238E203}" type="sibTrans" cxnId="{702CF6BA-031C-4EC2-93C3-80F8AFA1F1D1}">
      <dgm:prSet/>
      <dgm:spPr/>
      <dgm:t>
        <a:bodyPr/>
        <a:lstStyle/>
        <a:p>
          <a:endParaRPr lang="fr-FR" sz="1000"/>
        </a:p>
      </dgm:t>
    </dgm:pt>
    <dgm:pt modelId="{B14C51E6-A474-4C73-B7F2-CD3CE2FAB8A4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Stages</a:t>
          </a:r>
          <a:endParaRPr lang="fr-FR" sz="900" dirty="0"/>
        </a:p>
      </dgm:t>
    </dgm:pt>
    <dgm:pt modelId="{BC1908D0-491C-4783-ABA2-87966E452A77}" type="parTrans" cxnId="{047EF9AD-A711-4F8A-A8BC-9AD96CE18C4B}">
      <dgm:prSet/>
      <dgm:spPr/>
      <dgm:t>
        <a:bodyPr/>
        <a:lstStyle/>
        <a:p>
          <a:endParaRPr lang="fr-FR" sz="1000"/>
        </a:p>
      </dgm:t>
    </dgm:pt>
    <dgm:pt modelId="{55775C46-E69B-4627-BA06-3CA99487BECE}" type="sibTrans" cxnId="{047EF9AD-A711-4F8A-A8BC-9AD96CE18C4B}">
      <dgm:prSet/>
      <dgm:spPr/>
      <dgm:t>
        <a:bodyPr/>
        <a:lstStyle/>
        <a:p>
          <a:endParaRPr lang="fr-FR" sz="1000"/>
        </a:p>
      </dgm:t>
    </dgm:pt>
    <dgm:pt modelId="{4AA3D9C0-3F71-4C98-A767-B14163264532}" type="pres">
      <dgm:prSet presAssocID="{96BF5924-FF60-4788-8930-C1F55C6256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898172-BB29-4060-8202-D3FB15EA47A6}" type="pres">
      <dgm:prSet presAssocID="{1AEA68A3-AB2C-4EC1-BA40-A12C78625BF3}" presName="centerShape" presStyleLbl="node0" presStyleIdx="0" presStyleCnt="1" custScaleX="118823" custScaleY="118823"/>
      <dgm:spPr/>
      <dgm:t>
        <a:bodyPr/>
        <a:lstStyle/>
        <a:p>
          <a:endParaRPr lang="fr-FR"/>
        </a:p>
      </dgm:t>
    </dgm:pt>
    <dgm:pt modelId="{D84B2576-AAA2-4047-86D9-3CE68671807F}" type="pres">
      <dgm:prSet presAssocID="{E4378D77-491E-4DF0-8071-D2F857616CCC}" presName="node" presStyleLbl="node1" presStyleIdx="0" presStyleCnt="7" custScaleX="134123" custScaleY="134123" custRadScaleRad="100549" custRadScaleInc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86BA0D-CD1D-4F00-A0C6-C5CD31B56601}" type="pres">
      <dgm:prSet presAssocID="{E4378D77-491E-4DF0-8071-D2F857616CCC}" presName="dummy" presStyleCnt="0"/>
      <dgm:spPr/>
    </dgm:pt>
    <dgm:pt modelId="{862522D8-C102-4874-BAA7-DB48A92DA87D}" type="pres">
      <dgm:prSet presAssocID="{E17926C5-066E-4CDC-BE3C-7F7A6B462B68}" presName="sibTrans" presStyleLbl="sibTrans2D1" presStyleIdx="0" presStyleCnt="7"/>
      <dgm:spPr/>
      <dgm:t>
        <a:bodyPr/>
        <a:lstStyle/>
        <a:p>
          <a:endParaRPr lang="fr-FR"/>
        </a:p>
      </dgm:t>
    </dgm:pt>
    <dgm:pt modelId="{1501E693-51DE-4C5C-A6B4-40C58BD5F01D}" type="pres">
      <dgm:prSet presAssocID="{E829E734-20BF-4315-8510-FA747EAEFE36}" presName="node" presStyleLbl="node1" presStyleIdx="1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914169-3411-44AE-A802-78FCBCA2C848}" type="pres">
      <dgm:prSet presAssocID="{E829E734-20BF-4315-8510-FA747EAEFE36}" presName="dummy" presStyleCnt="0"/>
      <dgm:spPr/>
    </dgm:pt>
    <dgm:pt modelId="{A3727732-672D-48C3-AB41-408A28245D2A}" type="pres">
      <dgm:prSet presAssocID="{A5CD7C93-FD4C-4CDE-8DCF-628148D2CDF0}" presName="sibTrans" presStyleLbl="sibTrans2D1" presStyleIdx="1" presStyleCnt="7"/>
      <dgm:spPr/>
      <dgm:t>
        <a:bodyPr/>
        <a:lstStyle/>
        <a:p>
          <a:endParaRPr lang="fr-FR"/>
        </a:p>
      </dgm:t>
    </dgm:pt>
    <dgm:pt modelId="{1AD0F6F8-34F9-455B-84C0-B14182F21910}" type="pres">
      <dgm:prSet presAssocID="{1F6E216D-2F3E-4C37-8B34-E4B2048C077A}" presName="node" presStyleLbl="node1" presStyleIdx="2" presStyleCnt="7" custScaleX="134123" custScaleY="134123" custRadScaleRad="97288" custRadScaleInc="-65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6A40AD-B765-41AA-AB59-9211D95432AA}" type="pres">
      <dgm:prSet presAssocID="{1F6E216D-2F3E-4C37-8B34-E4B2048C077A}" presName="dummy" presStyleCnt="0"/>
      <dgm:spPr/>
    </dgm:pt>
    <dgm:pt modelId="{46211163-75EA-4AF6-BEFF-4373B4B52B3E}" type="pres">
      <dgm:prSet presAssocID="{D1755E70-5723-49D1-BFA1-FBD4B1157F26}" presName="sibTrans" presStyleLbl="sibTrans2D1" presStyleIdx="2" presStyleCnt="7"/>
      <dgm:spPr/>
      <dgm:t>
        <a:bodyPr/>
        <a:lstStyle/>
        <a:p>
          <a:endParaRPr lang="fr-FR"/>
        </a:p>
      </dgm:t>
    </dgm:pt>
    <dgm:pt modelId="{2E89454E-6F31-416B-9B57-8482C7ED549C}" type="pres">
      <dgm:prSet presAssocID="{7EDBEAF0-715B-4F4B-BD22-1052D08B9C02}" presName="node" presStyleLbl="node1" presStyleIdx="3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8BDF55-57AD-4E08-AC77-B39A1CDA83FA}" type="pres">
      <dgm:prSet presAssocID="{7EDBEAF0-715B-4F4B-BD22-1052D08B9C02}" presName="dummy" presStyleCnt="0"/>
      <dgm:spPr/>
    </dgm:pt>
    <dgm:pt modelId="{B83B838D-C6F1-410B-A152-1001459A077E}" type="pres">
      <dgm:prSet presAssocID="{2D36BE76-0A84-44C0-B81C-263FD89A3099}" presName="sibTrans" presStyleLbl="sibTrans2D1" presStyleIdx="3" presStyleCnt="7"/>
      <dgm:spPr/>
      <dgm:t>
        <a:bodyPr/>
        <a:lstStyle/>
        <a:p>
          <a:endParaRPr lang="fr-FR"/>
        </a:p>
      </dgm:t>
    </dgm:pt>
    <dgm:pt modelId="{6DFA08A6-AF53-4F30-A1EC-B4D51E0D82D0}" type="pres">
      <dgm:prSet presAssocID="{4599F111-FA50-4E59-841A-2E631B73E584}" presName="node" presStyleLbl="node1" presStyleIdx="4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AF9E71-B6D8-40CA-896F-19B68760A10D}" type="pres">
      <dgm:prSet presAssocID="{4599F111-FA50-4E59-841A-2E631B73E584}" presName="dummy" presStyleCnt="0"/>
      <dgm:spPr/>
    </dgm:pt>
    <dgm:pt modelId="{AF6C609F-7D2A-4A29-BA75-699F0680A643}" type="pres">
      <dgm:prSet presAssocID="{8BC46539-5B3A-4A97-BFB1-7A1FF16B5C2A}" presName="sibTrans" presStyleLbl="sibTrans2D1" presStyleIdx="4" presStyleCnt="7"/>
      <dgm:spPr/>
      <dgm:t>
        <a:bodyPr/>
        <a:lstStyle/>
        <a:p>
          <a:endParaRPr lang="fr-FR"/>
        </a:p>
      </dgm:t>
    </dgm:pt>
    <dgm:pt modelId="{C6E6A36B-8E90-4EF2-A7D5-9DA14E73EE39}" type="pres">
      <dgm:prSet presAssocID="{A4B59EDB-DAC7-4F72-8196-781FA7473905}" presName="node" presStyleLbl="node1" presStyleIdx="5" presStyleCnt="7" custScaleX="160948" custScaleY="160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36E2AE-E641-4CD7-BA6B-F5E587CA396B}" type="pres">
      <dgm:prSet presAssocID="{A4B59EDB-DAC7-4F72-8196-781FA7473905}" presName="dummy" presStyleCnt="0"/>
      <dgm:spPr/>
    </dgm:pt>
    <dgm:pt modelId="{CA13DB6C-7A04-4F92-ABE4-426663A41CE2}" type="pres">
      <dgm:prSet presAssocID="{C22CB71E-1C50-4EFE-B91A-B64A8C104402}" presName="sibTrans" presStyleLbl="sibTrans2D1" presStyleIdx="5" presStyleCnt="7"/>
      <dgm:spPr/>
      <dgm:t>
        <a:bodyPr/>
        <a:lstStyle/>
        <a:p>
          <a:endParaRPr lang="fr-FR"/>
        </a:p>
      </dgm:t>
    </dgm:pt>
    <dgm:pt modelId="{39A2CB44-CBC6-4995-949A-35796BC8A78A}" type="pres">
      <dgm:prSet presAssocID="{49BA0AA9-F763-419A-9007-58FA810A06D0}" presName="node" presStyleLbl="node1" presStyleIdx="6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423D52-D634-4675-9451-E4D9EBF78F63}" type="pres">
      <dgm:prSet presAssocID="{49BA0AA9-F763-419A-9007-58FA810A06D0}" presName="dummy" presStyleCnt="0"/>
      <dgm:spPr/>
    </dgm:pt>
    <dgm:pt modelId="{48571AD8-748E-463D-A430-02B815ED0C62}" type="pres">
      <dgm:prSet presAssocID="{E0291A26-2E60-4F15-AA72-92B619700CD9}" presName="sibTrans" presStyleLbl="sibTrans2D1" presStyleIdx="6" presStyleCnt="7"/>
      <dgm:spPr/>
      <dgm:t>
        <a:bodyPr/>
        <a:lstStyle/>
        <a:p>
          <a:endParaRPr lang="fr-FR"/>
        </a:p>
      </dgm:t>
    </dgm:pt>
  </dgm:ptLst>
  <dgm:cxnLst>
    <dgm:cxn modelId="{493E8439-E168-4FF8-B493-B1C0673C839B}" type="presOf" srcId="{A4B59EDB-DAC7-4F72-8196-781FA7473905}" destId="{C6E6A36B-8E90-4EF2-A7D5-9DA14E73EE39}" srcOrd="0" destOrd="0" presId="urn:microsoft.com/office/officeart/2005/8/layout/radial6"/>
    <dgm:cxn modelId="{9AA8E98F-0937-4A46-BF78-752AF734342F}" type="presOf" srcId="{1AEA68A3-AB2C-4EC1-BA40-A12C78625BF3}" destId="{A2898172-BB29-4060-8202-D3FB15EA47A6}" srcOrd="0" destOrd="0" presId="urn:microsoft.com/office/officeart/2005/8/layout/radial6"/>
    <dgm:cxn modelId="{DAF5E1A5-782B-4E58-99A7-603484ABC31D}" type="presOf" srcId="{3168C3D3-82E5-4818-94C5-AD186578C79B}" destId="{39A2CB44-CBC6-4995-949A-35796BC8A78A}" srcOrd="0" destOrd="1" presId="urn:microsoft.com/office/officeart/2005/8/layout/radial6"/>
    <dgm:cxn modelId="{B99607A6-3FF1-4164-8EDE-1AA5FDE8055C}" type="presOf" srcId="{B14C51E6-A474-4C73-B7F2-CD3CE2FAB8A4}" destId="{39A2CB44-CBC6-4995-949A-35796BC8A78A}" srcOrd="0" destOrd="2" presId="urn:microsoft.com/office/officeart/2005/8/layout/radial6"/>
    <dgm:cxn modelId="{3FA690EF-B4FF-4E83-9E70-AA4CCF842C9A}" type="presOf" srcId="{8BC46539-5B3A-4A97-BFB1-7A1FF16B5C2A}" destId="{AF6C609F-7D2A-4A29-BA75-699F0680A643}" srcOrd="0" destOrd="0" presId="urn:microsoft.com/office/officeart/2005/8/layout/radial6"/>
    <dgm:cxn modelId="{930101A8-219F-4C99-A4D0-8BD611669128}" srcId="{1AEA68A3-AB2C-4EC1-BA40-A12C78625BF3}" destId="{1F6E216D-2F3E-4C37-8B34-E4B2048C077A}" srcOrd="2" destOrd="0" parTransId="{D95BEE3D-86D0-4715-B083-D7982F2DC7F8}" sibTransId="{D1755E70-5723-49D1-BFA1-FBD4B1157F26}"/>
    <dgm:cxn modelId="{7EA42E62-4250-451F-A76D-BB0AE8C770E8}" type="presOf" srcId="{2D36BE76-0A84-44C0-B81C-263FD89A3099}" destId="{B83B838D-C6F1-410B-A152-1001459A077E}" srcOrd="0" destOrd="0" presId="urn:microsoft.com/office/officeart/2005/8/layout/radial6"/>
    <dgm:cxn modelId="{7372B9A4-6357-432D-8417-B6FEA375C7FF}" srcId="{1AEA68A3-AB2C-4EC1-BA40-A12C78625BF3}" destId="{A4B59EDB-DAC7-4F72-8196-781FA7473905}" srcOrd="5" destOrd="0" parTransId="{FB827F54-096A-43D2-8C6E-C64EEBCDA8E1}" sibTransId="{C22CB71E-1C50-4EFE-B91A-B64A8C104402}"/>
    <dgm:cxn modelId="{A9584997-BD42-4677-9EE1-042211A9A00B}" type="presOf" srcId="{4599F111-FA50-4E59-841A-2E631B73E584}" destId="{6DFA08A6-AF53-4F30-A1EC-B4D51E0D82D0}" srcOrd="0" destOrd="0" presId="urn:microsoft.com/office/officeart/2005/8/layout/radial6"/>
    <dgm:cxn modelId="{642EF31A-C37D-43D8-A935-51127675A5BA}" type="presOf" srcId="{E4378D77-491E-4DF0-8071-D2F857616CCC}" destId="{D84B2576-AAA2-4047-86D9-3CE68671807F}" srcOrd="0" destOrd="0" presId="urn:microsoft.com/office/officeart/2005/8/layout/radial6"/>
    <dgm:cxn modelId="{B99A26FF-8FA7-445A-9D82-81860EB7C632}" type="presOf" srcId="{E0291A26-2E60-4F15-AA72-92B619700CD9}" destId="{48571AD8-748E-463D-A430-02B815ED0C62}" srcOrd="0" destOrd="0" presId="urn:microsoft.com/office/officeart/2005/8/layout/radial6"/>
    <dgm:cxn modelId="{5D3252B1-7069-479D-BC0B-7DE9636AB411}" srcId="{1AEA68A3-AB2C-4EC1-BA40-A12C78625BF3}" destId="{49BA0AA9-F763-419A-9007-58FA810A06D0}" srcOrd="6" destOrd="0" parTransId="{675C1BCB-29C1-4656-B318-1A80D361494C}" sibTransId="{E0291A26-2E60-4F15-AA72-92B619700CD9}"/>
    <dgm:cxn modelId="{10389FFA-1F17-4040-AE03-976ABFC3BE17}" type="presOf" srcId="{C22CB71E-1C50-4EFE-B91A-B64A8C104402}" destId="{CA13DB6C-7A04-4F92-ABE4-426663A41CE2}" srcOrd="0" destOrd="0" presId="urn:microsoft.com/office/officeart/2005/8/layout/radial6"/>
    <dgm:cxn modelId="{84311882-A3E4-4929-B318-2ABD1179AE2D}" srcId="{1AEA68A3-AB2C-4EC1-BA40-A12C78625BF3}" destId="{7EDBEAF0-715B-4F4B-BD22-1052D08B9C02}" srcOrd="3" destOrd="0" parTransId="{890285A5-E190-4C74-BF1B-BEF4ED1589EF}" sibTransId="{2D36BE76-0A84-44C0-B81C-263FD89A3099}"/>
    <dgm:cxn modelId="{CF96754A-B885-4FCB-AFBF-AEC1BEE76911}" srcId="{1AEA68A3-AB2C-4EC1-BA40-A12C78625BF3}" destId="{E4378D77-491E-4DF0-8071-D2F857616CCC}" srcOrd="0" destOrd="0" parTransId="{BF6E6D04-9059-46F6-B141-DA1FDED4FCD3}" sibTransId="{E17926C5-066E-4CDC-BE3C-7F7A6B462B68}"/>
    <dgm:cxn modelId="{3C7769C2-67FF-4599-87BF-A76769FB9EDE}" type="presOf" srcId="{7EDBEAF0-715B-4F4B-BD22-1052D08B9C02}" destId="{2E89454E-6F31-416B-9B57-8482C7ED549C}" srcOrd="0" destOrd="0" presId="urn:microsoft.com/office/officeart/2005/8/layout/radial6"/>
    <dgm:cxn modelId="{9A72C027-F18A-48DF-BC24-4AECEFC9D481}" type="presOf" srcId="{D1755E70-5723-49D1-BFA1-FBD4B1157F26}" destId="{46211163-75EA-4AF6-BEFF-4373B4B52B3E}" srcOrd="0" destOrd="0" presId="urn:microsoft.com/office/officeart/2005/8/layout/radial6"/>
    <dgm:cxn modelId="{5497FD1F-3550-4E39-B563-6EBDB142C6CE}" srcId="{1AEA68A3-AB2C-4EC1-BA40-A12C78625BF3}" destId="{E829E734-20BF-4315-8510-FA747EAEFE36}" srcOrd="1" destOrd="0" parTransId="{B6B01258-76AF-45CD-9D75-1FA257E43043}" sibTransId="{A5CD7C93-FD4C-4CDE-8DCF-628148D2CDF0}"/>
    <dgm:cxn modelId="{BAC7C096-140C-4C6C-815C-B61A11E0B467}" type="presOf" srcId="{E17926C5-066E-4CDC-BE3C-7F7A6B462B68}" destId="{862522D8-C102-4874-BAA7-DB48A92DA87D}" srcOrd="0" destOrd="0" presId="urn:microsoft.com/office/officeart/2005/8/layout/radial6"/>
    <dgm:cxn modelId="{EAF3DDB1-E3EE-4E3E-BF3C-B04E9C06EAB7}" type="presOf" srcId="{E829E734-20BF-4315-8510-FA747EAEFE36}" destId="{1501E693-51DE-4C5C-A6B4-40C58BD5F01D}" srcOrd="0" destOrd="0" presId="urn:microsoft.com/office/officeart/2005/8/layout/radial6"/>
    <dgm:cxn modelId="{9FBA61A4-46B2-4548-A7A4-13662D59EE61}" type="presOf" srcId="{96BF5924-FF60-4788-8930-C1F55C62565E}" destId="{4AA3D9C0-3F71-4C98-A767-B14163264532}" srcOrd="0" destOrd="0" presId="urn:microsoft.com/office/officeart/2005/8/layout/radial6"/>
    <dgm:cxn modelId="{047EF9AD-A711-4F8A-A8BC-9AD96CE18C4B}" srcId="{49BA0AA9-F763-419A-9007-58FA810A06D0}" destId="{B14C51E6-A474-4C73-B7F2-CD3CE2FAB8A4}" srcOrd="1" destOrd="0" parTransId="{BC1908D0-491C-4783-ABA2-87966E452A77}" sibTransId="{55775C46-E69B-4627-BA06-3CA99487BECE}"/>
    <dgm:cxn modelId="{ABFCBBE7-AB29-450C-9C4E-BBE30DB3EB5A}" type="presOf" srcId="{49BA0AA9-F763-419A-9007-58FA810A06D0}" destId="{39A2CB44-CBC6-4995-949A-35796BC8A78A}" srcOrd="0" destOrd="0" presId="urn:microsoft.com/office/officeart/2005/8/layout/radial6"/>
    <dgm:cxn modelId="{8B139984-D152-4626-8802-AD610E0F030A}" srcId="{96BF5924-FF60-4788-8930-C1F55C62565E}" destId="{1AEA68A3-AB2C-4EC1-BA40-A12C78625BF3}" srcOrd="0" destOrd="0" parTransId="{B8F26E3F-6B3E-4F31-A784-D1773B05B341}" sibTransId="{CD797EB2-2D3A-4787-8ED2-DA0DF2381DFC}"/>
    <dgm:cxn modelId="{E5EDC6CD-CB56-46D7-80CC-5375DD231401}" type="presOf" srcId="{A5CD7C93-FD4C-4CDE-8DCF-628148D2CDF0}" destId="{A3727732-672D-48C3-AB41-408A28245D2A}" srcOrd="0" destOrd="0" presId="urn:microsoft.com/office/officeart/2005/8/layout/radial6"/>
    <dgm:cxn modelId="{560996AE-31C9-415D-A301-4565B4005CB7}" type="presOf" srcId="{1F6E216D-2F3E-4C37-8B34-E4B2048C077A}" destId="{1AD0F6F8-34F9-455B-84C0-B14182F21910}" srcOrd="0" destOrd="0" presId="urn:microsoft.com/office/officeart/2005/8/layout/radial6"/>
    <dgm:cxn modelId="{702CF6BA-031C-4EC2-93C3-80F8AFA1F1D1}" srcId="{49BA0AA9-F763-419A-9007-58FA810A06D0}" destId="{3168C3D3-82E5-4818-94C5-AD186578C79B}" srcOrd="0" destOrd="0" parTransId="{63F6CB6D-27DD-4B51-9196-8CC1DF06B30A}" sibTransId="{0869CE51-AB4C-46DD-84A2-85E65238E203}"/>
    <dgm:cxn modelId="{163A89B6-97AC-44C4-89B6-85C616D27955}" srcId="{1AEA68A3-AB2C-4EC1-BA40-A12C78625BF3}" destId="{4599F111-FA50-4E59-841A-2E631B73E584}" srcOrd="4" destOrd="0" parTransId="{1415A9DB-9DB7-4D02-8AE8-771735B91989}" sibTransId="{8BC46539-5B3A-4A97-BFB1-7A1FF16B5C2A}"/>
    <dgm:cxn modelId="{D2937CAD-DE18-4C82-B8D7-435BF7D22090}" type="presParOf" srcId="{4AA3D9C0-3F71-4C98-A767-B14163264532}" destId="{A2898172-BB29-4060-8202-D3FB15EA47A6}" srcOrd="0" destOrd="0" presId="urn:microsoft.com/office/officeart/2005/8/layout/radial6"/>
    <dgm:cxn modelId="{289DA510-040A-4385-BF1B-9C4E7FD82C36}" type="presParOf" srcId="{4AA3D9C0-3F71-4C98-A767-B14163264532}" destId="{D84B2576-AAA2-4047-86D9-3CE68671807F}" srcOrd="1" destOrd="0" presId="urn:microsoft.com/office/officeart/2005/8/layout/radial6"/>
    <dgm:cxn modelId="{945EEFFE-713E-450B-9CC0-26C628DC5842}" type="presParOf" srcId="{4AA3D9C0-3F71-4C98-A767-B14163264532}" destId="{C786BA0D-CD1D-4F00-A0C6-C5CD31B56601}" srcOrd="2" destOrd="0" presId="urn:microsoft.com/office/officeart/2005/8/layout/radial6"/>
    <dgm:cxn modelId="{3924B557-C247-4040-9219-1486B96D55CE}" type="presParOf" srcId="{4AA3D9C0-3F71-4C98-A767-B14163264532}" destId="{862522D8-C102-4874-BAA7-DB48A92DA87D}" srcOrd="3" destOrd="0" presId="urn:microsoft.com/office/officeart/2005/8/layout/radial6"/>
    <dgm:cxn modelId="{06FB744E-C58E-4191-8504-AC0A63859694}" type="presParOf" srcId="{4AA3D9C0-3F71-4C98-A767-B14163264532}" destId="{1501E693-51DE-4C5C-A6B4-40C58BD5F01D}" srcOrd="4" destOrd="0" presId="urn:microsoft.com/office/officeart/2005/8/layout/radial6"/>
    <dgm:cxn modelId="{391DCC7E-3FAB-4B7E-8254-332184240BE6}" type="presParOf" srcId="{4AA3D9C0-3F71-4C98-A767-B14163264532}" destId="{E0914169-3411-44AE-A802-78FCBCA2C848}" srcOrd="5" destOrd="0" presId="urn:microsoft.com/office/officeart/2005/8/layout/radial6"/>
    <dgm:cxn modelId="{71AA4FE8-FFAD-4BE4-A472-B5C75D764366}" type="presParOf" srcId="{4AA3D9C0-3F71-4C98-A767-B14163264532}" destId="{A3727732-672D-48C3-AB41-408A28245D2A}" srcOrd="6" destOrd="0" presId="urn:microsoft.com/office/officeart/2005/8/layout/radial6"/>
    <dgm:cxn modelId="{E0F05042-7248-43FC-867A-6BBEBFC9FBE3}" type="presParOf" srcId="{4AA3D9C0-3F71-4C98-A767-B14163264532}" destId="{1AD0F6F8-34F9-455B-84C0-B14182F21910}" srcOrd="7" destOrd="0" presId="urn:microsoft.com/office/officeart/2005/8/layout/radial6"/>
    <dgm:cxn modelId="{8C3ADEF3-1466-4F7E-AD32-C73698E30596}" type="presParOf" srcId="{4AA3D9C0-3F71-4C98-A767-B14163264532}" destId="{E76A40AD-B765-41AA-AB59-9211D95432AA}" srcOrd="8" destOrd="0" presId="urn:microsoft.com/office/officeart/2005/8/layout/radial6"/>
    <dgm:cxn modelId="{6A5B6B5B-2B3B-4286-9372-3E2CFC5A24D4}" type="presParOf" srcId="{4AA3D9C0-3F71-4C98-A767-B14163264532}" destId="{46211163-75EA-4AF6-BEFF-4373B4B52B3E}" srcOrd="9" destOrd="0" presId="urn:microsoft.com/office/officeart/2005/8/layout/radial6"/>
    <dgm:cxn modelId="{4EC6C637-E1CF-4D56-A9A3-DA191D0E1B1F}" type="presParOf" srcId="{4AA3D9C0-3F71-4C98-A767-B14163264532}" destId="{2E89454E-6F31-416B-9B57-8482C7ED549C}" srcOrd="10" destOrd="0" presId="urn:microsoft.com/office/officeart/2005/8/layout/radial6"/>
    <dgm:cxn modelId="{FEBCD43C-8AAC-4BD7-8EEA-1700126BDA06}" type="presParOf" srcId="{4AA3D9C0-3F71-4C98-A767-B14163264532}" destId="{038BDF55-57AD-4E08-AC77-B39A1CDA83FA}" srcOrd="11" destOrd="0" presId="urn:microsoft.com/office/officeart/2005/8/layout/radial6"/>
    <dgm:cxn modelId="{0B3C6E9F-11CB-4546-B05A-2071A24BA4CD}" type="presParOf" srcId="{4AA3D9C0-3F71-4C98-A767-B14163264532}" destId="{B83B838D-C6F1-410B-A152-1001459A077E}" srcOrd="12" destOrd="0" presId="urn:microsoft.com/office/officeart/2005/8/layout/radial6"/>
    <dgm:cxn modelId="{8D79399E-ADED-467E-856D-72CF46A5D516}" type="presParOf" srcId="{4AA3D9C0-3F71-4C98-A767-B14163264532}" destId="{6DFA08A6-AF53-4F30-A1EC-B4D51E0D82D0}" srcOrd="13" destOrd="0" presId="urn:microsoft.com/office/officeart/2005/8/layout/radial6"/>
    <dgm:cxn modelId="{49A096B4-171E-4CCE-A320-B4E991D7A562}" type="presParOf" srcId="{4AA3D9C0-3F71-4C98-A767-B14163264532}" destId="{ECAF9E71-B6D8-40CA-896F-19B68760A10D}" srcOrd="14" destOrd="0" presId="urn:microsoft.com/office/officeart/2005/8/layout/radial6"/>
    <dgm:cxn modelId="{52050CA9-5C1A-4F7F-9BF3-76DFEEFDAB9D}" type="presParOf" srcId="{4AA3D9C0-3F71-4C98-A767-B14163264532}" destId="{AF6C609F-7D2A-4A29-BA75-699F0680A643}" srcOrd="15" destOrd="0" presId="urn:microsoft.com/office/officeart/2005/8/layout/radial6"/>
    <dgm:cxn modelId="{EDB0A22C-C17B-405D-96D4-B32445D3F2C9}" type="presParOf" srcId="{4AA3D9C0-3F71-4C98-A767-B14163264532}" destId="{C6E6A36B-8E90-4EF2-A7D5-9DA14E73EE39}" srcOrd="16" destOrd="0" presId="urn:microsoft.com/office/officeart/2005/8/layout/radial6"/>
    <dgm:cxn modelId="{A82CC835-5D72-4DA3-A1E8-29E6CBB7A517}" type="presParOf" srcId="{4AA3D9C0-3F71-4C98-A767-B14163264532}" destId="{FF36E2AE-E641-4CD7-BA6B-F5E587CA396B}" srcOrd="17" destOrd="0" presId="urn:microsoft.com/office/officeart/2005/8/layout/radial6"/>
    <dgm:cxn modelId="{95858394-A617-4066-87E7-CCFB336526FE}" type="presParOf" srcId="{4AA3D9C0-3F71-4C98-A767-B14163264532}" destId="{CA13DB6C-7A04-4F92-ABE4-426663A41CE2}" srcOrd="18" destOrd="0" presId="urn:microsoft.com/office/officeart/2005/8/layout/radial6"/>
    <dgm:cxn modelId="{89ED90ED-F6AA-4A57-8B23-767632067FBD}" type="presParOf" srcId="{4AA3D9C0-3F71-4C98-A767-B14163264532}" destId="{39A2CB44-CBC6-4995-949A-35796BC8A78A}" srcOrd="19" destOrd="0" presId="urn:microsoft.com/office/officeart/2005/8/layout/radial6"/>
    <dgm:cxn modelId="{E09D9653-1470-41DB-8427-53CE6156855A}" type="presParOf" srcId="{4AA3D9C0-3F71-4C98-A767-B14163264532}" destId="{31423D52-D634-4675-9451-E4D9EBF78F63}" srcOrd="20" destOrd="0" presId="urn:microsoft.com/office/officeart/2005/8/layout/radial6"/>
    <dgm:cxn modelId="{E3BA3603-F1F1-4CF4-B2D1-5B432C0AA76B}" type="presParOf" srcId="{4AA3D9C0-3F71-4C98-A767-B14163264532}" destId="{48571AD8-748E-463D-A430-02B815ED0C6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F5924-FF60-4788-8930-C1F55C62565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AEA68A3-AB2C-4EC1-BA40-A12C78625BF3}">
      <dgm:prSet phldrT="[Texte]" custT="1"/>
      <dgm:spPr/>
      <dgm:t>
        <a:bodyPr/>
        <a:lstStyle/>
        <a:p>
          <a:r>
            <a:rPr lang="fr-FR" sz="1000" dirty="0"/>
            <a:t>Vie scolaire</a:t>
          </a:r>
        </a:p>
      </dgm:t>
    </dgm:pt>
    <dgm:pt modelId="{B8F26E3F-6B3E-4F31-A784-D1773B05B341}" type="parTrans" cxnId="{8B139984-D152-4626-8802-AD610E0F030A}">
      <dgm:prSet/>
      <dgm:spPr/>
      <dgm:t>
        <a:bodyPr/>
        <a:lstStyle/>
        <a:p>
          <a:endParaRPr lang="fr-FR" sz="1000"/>
        </a:p>
      </dgm:t>
    </dgm:pt>
    <dgm:pt modelId="{CD797EB2-2D3A-4787-8ED2-DA0DF2381DFC}" type="sibTrans" cxnId="{8B139984-D152-4626-8802-AD610E0F030A}">
      <dgm:prSet/>
      <dgm:spPr/>
      <dgm:t>
        <a:bodyPr/>
        <a:lstStyle/>
        <a:p>
          <a:endParaRPr lang="fr-FR" sz="1000"/>
        </a:p>
      </dgm:t>
    </dgm:pt>
    <dgm:pt modelId="{E4378D77-491E-4DF0-8071-D2F857616CCC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Fiche élève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F6E6D04-9059-46F6-B141-DA1FDED4FCD3}" type="parTrans" cxnId="{CF96754A-B885-4FCB-AFBF-AEC1BEE76911}">
      <dgm:prSet/>
      <dgm:spPr/>
      <dgm:t>
        <a:bodyPr/>
        <a:lstStyle/>
        <a:p>
          <a:endParaRPr lang="fr-FR" sz="1000"/>
        </a:p>
      </dgm:t>
    </dgm:pt>
    <dgm:pt modelId="{E17926C5-066E-4CDC-BE3C-7F7A6B462B68}" type="sibTrans" cxnId="{CF96754A-B885-4FCB-AFBF-AEC1BEE76911}">
      <dgm:prSet/>
      <dgm:spPr/>
      <dgm:t>
        <a:bodyPr/>
        <a:lstStyle/>
        <a:p>
          <a:endParaRPr lang="fr-FR" sz="1000"/>
        </a:p>
      </dgm:t>
    </dgm:pt>
    <dgm:pt modelId="{E829E734-20BF-4315-8510-FA747EAEFE36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Absences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6B01258-76AF-45CD-9D75-1FA257E43043}" type="parTrans" cxnId="{5497FD1F-3550-4E39-B563-6EBDB142C6CE}">
      <dgm:prSet/>
      <dgm:spPr/>
      <dgm:t>
        <a:bodyPr/>
        <a:lstStyle/>
        <a:p>
          <a:endParaRPr lang="fr-FR" sz="1000"/>
        </a:p>
      </dgm:t>
    </dgm:pt>
    <dgm:pt modelId="{A5CD7C93-FD4C-4CDE-8DCF-628148D2CDF0}" type="sibTrans" cxnId="{5497FD1F-3550-4E39-B563-6EBDB142C6CE}">
      <dgm:prSet/>
      <dgm:spPr/>
      <dgm:t>
        <a:bodyPr/>
        <a:lstStyle/>
        <a:p>
          <a:endParaRPr lang="fr-FR" sz="1000"/>
        </a:p>
      </dgm:t>
    </dgm:pt>
    <dgm:pt modelId="{1F6E216D-2F3E-4C37-8B34-E4B2048C077A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Observations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95BEE3D-86D0-4715-B083-D7982F2DC7F8}" type="parTrans" cxnId="{930101A8-219F-4C99-A4D0-8BD611669128}">
      <dgm:prSet/>
      <dgm:spPr/>
      <dgm:t>
        <a:bodyPr/>
        <a:lstStyle/>
        <a:p>
          <a:endParaRPr lang="fr-FR" sz="1000"/>
        </a:p>
      </dgm:t>
    </dgm:pt>
    <dgm:pt modelId="{D1755E70-5723-49D1-BFA1-FBD4B1157F26}" type="sibTrans" cxnId="{930101A8-219F-4C99-A4D0-8BD611669128}">
      <dgm:prSet/>
      <dgm:spPr/>
      <dgm:t>
        <a:bodyPr/>
        <a:lstStyle/>
        <a:p>
          <a:endParaRPr lang="fr-FR" sz="1000"/>
        </a:p>
      </dgm:t>
    </dgm:pt>
    <dgm:pt modelId="{7EDBEAF0-715B-4F4B-BD22-1052D08B9C02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Punitions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90285A5-E190-4C74-BF1B-BEF4ED1589EF}" type="parTrans" cxnId="{84311882-A3E4-4929-B318-2ABD1179AE2D}">
      <dgm:prSet/>
      <dgm:spPr/>
      <dgm:t>
        <a:bodyPr/>
        <a:lstStyle/>
        <a:p>
          <a:endParaRPr lang="fr-FR" sz="1000"/>
        </a:p>
      </dgm:t>
    </dgm:pt>
    <dgm:pt modelId="{2D36BE76-0A84-44C0-B81C-263FD89A3099}" type="sibTrans" cxnId="{84311882-A3E4-4929-B318-2ABD1179AE2D}">
      <dgm:prSet/>
      <dgm:spPr/>
      <dgm:t>
        <a:bodyPr/>
        <a:lstStyle/>
        <a:p>
          <a:endParaRPr lang="fr-FR" sz="1000"/>
        </a:p>
      </dgm:t>
    </dgm:pt>
    <dgm:pt modelId="{4599F111-FA50-4E59-841A-2E631B73E584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Sanctions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415A9DB-9DB7-4D02-8AE8-771735B91989}" type="parTrans" cxnId="{163A89B6-97AC-44C4-89B6-85C616D27955}">
      <dgm:prSet/>
      <dgm:spPr/>
      <dgm:t>
        <a:bodyPr/>
        <a:lstStyle/>
        <a:p>
          <a:endParaRPr lang="fr-FR" sz="1000"/>
        </a:p>
      </dgm:t>
    </dgm:pt>
    <dgm:pt modelId="{8BC46539-5B3A-4A97-BFB1-7A1FF16B5C2A}" type="sibTrans" cxnId="{163A89B6-97AC-44C4-89B6-85C616D27955}">
      <dgm:prSet/>
      <dgm:spPr/>
      <dgm:t>
        <a:bodyPr/>
        <a:lstStyle/>
        <a:p>
          <a:endParaRPr lang="fr-FR" sz="1000"/>
        </a:p>
      </dgm:t>
    </dgm:pt>
    <dgm:pt modelId="{A4B59EDB-DAC7-4F72-8196-781FA7473905}">
      <dgm:prSet phldrT="[Texte]" custT="1"/>
      <dgm:spPr>
        <a:solidFill>
          <a:srgbClr val="C00000"/>
        </a:solidFill>
        <a:ln>
          <a:solidFill>
            <a:schemeClr val="bg1"/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 lIns="0" tIns="0" rIns="0" bIns="0"/>
        <a:lstStyle/>
        <a:p>
          <a:r>
            <a:rPr lang="fr-FR" sz="1500" dirty="0" err="1" smtClean="0"/>
            <a:t>Evalua-tions</a:t>
          </a:r>
          <a:endParaRPr lang="fr-FR" sz="1500" dirty="0"/>
        </a:p>
      </dgm:t>
    </dgm:pt>
    <dgm:pt modelId="{FB827F54-096A-43D2-8C6E-C64EEBCDA8E1}" type="parTrans" cxnId="{7372B9A4-6357-432D-8417-B6FEA375C7FF}">
      <dgm:prSet/>
      <dgm:spPr/>
      <dgm:t>
        <a:bodyPr/>
        <a:lstStyle/>
        <a:p>
          <a:endParaRPr lang="fr-FR" sz="1000"/>
        </a:p>
      </dgm:t>
    </dgm:pt>
    <dgm:pt modelId="{C22CB71E-1C50-4EFE-B91A-B64A8C104402}" type="sibTrans" cxnId="{7372B9A4-6357-432D-8417-B6FEA375C7FF}">
      <dgm:prSet/>
      <dgm:spPr/>
      <dgm:t>
        <a:bodyPr/>
        <a:lstStyle/>
        <a:p>
          <a:endParaRPr lang="fr-FR" sz="1000"/>
        </a:p>
      </dgm:t>
    </dgm:pt>
    <dgm:pt modelId="{49BA0AA9-F763-419A-9007-58FA810A06D0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Autres modules :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75C1BCB-29C1-4656-B318-1A80D361494C}" type="parTrans" cxnId="{5D3252B1-7069-479D-BC0B-7DE9636AB411}">
      <dgm:prSet/>
      <dgm:spPr/>
      <dgm:t>
        <a:bodyPr/>
        <a:lstStyle/>
        <a:p>
          <a:endParaRPr lang="fr-FR" sz="1000"/>
        </a:p>
      </dgm:t>
    </dgm:pt>
    <dgm:pt modelId="{E0291A26-2E60-4F15-AA72-92B619700CD9}" type="sibTrans" cxnId="{5D3252B1-7069-479D-BC0B-7DE9636AB411}">
      <dgm:prSet/>
      <dgm:spPr/>
      <dgm:t>
        <a:bodyPr/>
        <a:lstStyle/>
        <a:p>
          <a:endParaRPr lang="fr-FR" sz="1000"/>
        </a:p>
      </dgm:t>
    </dgm:pt>
    <dgm:pt modelId="{3168C3D3-82E5-4818-94C5-AD186578C79B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Carnet de liaison</a:t>
          </a:r>
          <a:endParaRPr lang="fr-FR" sz="900" dirty="0"/>
        </a:p>
      </dgm:t>
    </dgm:pt>
    <dgm:pt modelId="{63F6CB6D-27DD-4B51-9196-8CC1DF06B30A}" type="parTrans" cxnId="{702CF6BA-031C-4EC2-93C3-80F8AFA1F1D1}">
      <dgm:prSet/>
      <dgm:spPr/>
      <dgm:t>
        <a:bodyPr/>
        <a:lstStyle/>
        <a:p>
          <a:endParaRPr lang="fr-FR" sz="1000"/>
        </a:p>
      </dgm:t>
    </dgm:pt>
    <dgm:pt modelId="{0869CE51-AB4C-46DD-84A2-85E65238E203}" type="sibTrans" cxnId="{702CF6BA-031C-4EC2-93C3-80F8AFA1F1D1}">
      <dgm:prSet/>
      <dgm:spPr/>
      <dgm:t>
        <a:bodyPr/>
        <a:lstStyle/>
        <a:p>
          <a:endParaRPr lang="fr-FR" sz="1000"/>
        </a:p>
      </dgm:t>
    </dgm:pt>
    <dgm:pt modelId="{B14C51E6-A474-4C73-B7F2-CD3CE2FAB8A4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Stages</a:t>
          </a:r>
          <a:endParaRPr lang="fr-FR" sz="900" dirty="0"/>
        </a:p>
      </dgm:t>
    </dgm:pt>
    <dgm:pt modelId="{BC1908D0-491C-4783-ABA2-87966E452A77}" type="parTrans" cxnId="{047EF9AD-A711-4F8A-A8BC-9AD96CE18C4B}">
      <dgm:prSet/>
      <dgm:spPr/>
      <dgm:t>
        <a:bodyPr/>
        <a:lstStyle/>
        <a:p>
          <a:endParaRPr lang="fr-FR" sz="1000"/>
        </a:p>
      </dgm:t>
    </dgm:pt>
    <dgm:pt modelId="{55775C46-E69B-4627-BA06-3CA99487BECE}" type="sibTrans" cxnId="{047EF9AD-A711-4F8A-A8BC-9AD96CE18C4B}">
      <dgm:prSet/>
      <dgm:spPr/>
      <dgm:t>
        <a:bodyPr/>
        <a:lstStyle/>
        <a:p>
          <a:endParaRPr lang="fr-FR" sz="1000"/>
        </a:p>
      </dgm:t>
    </dgm:pt>
    <dgm:pt modelId="{4AA3D9C0-3F71-4C98-A767-B14163264532}" type="pres">
      <dgm:prSet presAssocID="{96BF5924-FF60-4788-8930-C1F55C6256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898172-BB29-4060-8202-D3FB15EA47A6}" type="pres">
      <dgm:prSet presAssocID="{1AEA68A3-AB2C-4EC1-BA40-A12C78625BF3}" presName="centerShape" presStyleLbl="node0" presStyleIdx="0" presStyleCnt="1" custScaleX="118823" custScaleY="118823"/>
      <dgm:spPr/>
      <dgm:t>
        <a:bodyPr/>
        <a:lstStyle/>
        <a:p>
          <a:endParaRPr lang="fr-FR"/>
        </a:p>
      </dgm:t>
    </dgm:pt>
    <dgm:pt modelId="{D84B2576-AAA2-4047-86D9-3CE68671807F}" type="pres">
      <dgm:prSet presAssocID="{E4378D77-491E-4DF0-8071-D2F857616CCC}" presName="node" presStyleLbl="node1" presStyleIdx="0" presStyleCnt="7" custScaleX="134123" custScaleY="134123" custRadScaleRad="100549" custRadScaleInc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86BA0D-CD1D-4F00-A0C6-C5CD31B56601}" type="pres">
      <dgm:prSet presAssocID="{E4378D77-491E-4DF0-8071-D2F857616CCC}" presName="dummy" presStyleCnt="0"/>
      <dgm:spPr/>
    </dgm:pt>
    <dgm:pt modelId="{862522D8-C102-4874-BAA7-DB48A92DA87D}" type="pres">
      <dgm:prSet presAssocID="{E17926C5-066E-4CDC-BE3C-7F7A6B462B68}" presName="sibTrans" presStyleLbl="sibTrans2D1" presStyleIdx="0" presStyleCnt="7"/>
      <dgm:spPr/>
      <dgm:t>
        <a:bodyPr/>
        <a:lstStyle/>
        <a:p>
          <a:endParaRPr lang="fr-FR"/>
        </a:p>
      </dgm:t>
    </dgm:pt>
    <dgm:pt modelId="{1501E693-51DE-4C5C-A6B4-40C58BD5F01D}" type="pres">
      <dgm:prSet presAssocID="{E829E734-20BF-4315-8510-FA747EAEFE36}" presName="node" presStyleLbl="node1" presStyleIdx="1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914169-3411-44AE-A802-78FCBCA2C848}" type="pres">
      <dgm:prSet presAssocID="{E829E734-20BF-4315-8510-FA747EAEFE36}" presName="dummy" presStyleCnt="0"/>
      <dgm:spPr/>
    </dgm:pt>
    <dgm:pt modelId="{A3727732-672D-48C3-AB41-408A28245D2A}" type="pres">
      <dgm:prSet presAssocID="{A5CD7C93-FD4C-4CDE-8DCF-628148D2CDF0}" presName="sibTrans" presStyleLbl="sibTrans2D1" presStyleIdx="1" presStyleCnt="7"/>
      <dgm:spPr/>
      <dgm:t>
        <a:bodyPr/>
        <a:lstStyle/>
        <a:p>
          <a:endParaRPr lang="fr-FR"/>
        </a:p>
      </dgm:t>
    </dgm:pt>
    <dgm:pt modelId="{1AD0F6F8-34F9-455B-84C0-B14182F21910}" type="pres">
      <dgm:prSet presAssocID="{1F6E216D-2F3E-4C37-8B34-E4B2048C077A}" presName="node" presStyleLbl="node1" presStyleIdx="2" presStyleCnt="7" custScaleX="134123" custScaleY="134123" custRadScaleRad="97288" custRadScaleInc="-65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6A40AD-B765-41AA-AB59-9211D95432AA}" type="pres">
      <dgm:prSet presAssocID="{1F6E216D-2F3E-4C37-8B34-E4B2048C077A}" presName="dummy" presStyleCnt="0"/>
      <dgm:spPr/>
    </dgm:pt>
    <dgm:pt modelId="{46211163-75EA-4AF6-BEFF-4373B4B52B3E}" type="pres">
      <dgm:prSet presAssocID="{D1755E70-5723-49D1-BFA1-FBD4B1157F26}" presName="sibTrans" presStyleLbl="sibTrans2D1" presStyleIdx="2" presStyleCnt="7"/>
      <dgm:spPr/>
      <dgm:t>
        <a:bodyPr/>
        <a:lstStyle/>
        <a:p>
          <a:endParaRPr lang="fr-FR"/>
        </a:p>
      </dgm:t>
    </dgm:pt>
    <dgm:pt modelId="{2E89454E-6F31-416B-9B57-8482C7ED549C}" type="pres">
      <dgm:prSet presAssocID="{7EDBEAF0-715B-4F4B-BD22-1052D08B9C02}" presName="node" presStyleLbl="node1" presStyleIdx="3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8BDF55-57AD-4E08-AC77-B39A1CDA83FA}" type="pres">
      <dgm:prSet presAssocID="{7EDBEAF0-715B-4F4B-BD22-1052D08B9C02}" presName="dummy" presStyleCnt="0"/>
      <dgm:spPr/>
    </dgm:pt>
    <dgm:pt modelId="{B83B838D-C6F1-410B-A152-1001459A077E}" type="pres">
      <dgm:prSet presAssocID="{2D36BE76-0A84-44C0-B81C-263FD89A3099}" presName="sibTrans" presStyleLbl="sibTrans2D1" presStyleIdx="3" presStyleCnt="7"/>
      <dgm:spPr/>
      <dgm:t>
        <a:bodyPr/>
        <a:lstStyle/>
        <a:p>
          <a:endParaRPr lang="fr-FR"/>
        </a:p>
      </dgm:t>
    </dgm:pt>
    <dgm:pt modelId="{6DFA08A6-AF53-4F30-A1EC-B4D51E0D82D0}" type="pres">
      <dgm:prSet presAssocID="{4599F111-FA50-4E59-841A-2E631B73E584}" presName="node" presStyleLbl="node1" presStyleIdx="4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AF9E71-B6D8-40CA-896F-19B68760A10D}" type="pres">
      <dgm:prSet presAssocID="{4599F111-FA50-4E59-841A-2E631B73E584}" presName="dummy" presStyleCnt="0"/>
      <dgm:spPr/>
    </dgm:pt>
    <dgm:pt modelId="{AF6C609F-7D2A-4A29-BA75-699F0680A643}" type="pres">
      <dgm:prSet presAssocID="{8BC46539-5B3A-4A97-BFB1-7A1FF16B5C2A}" presName="sibTrans" presStyleLbl="sibTrans2D1" presStyleIdx="4" presStyleCnt="7"/>
      <dgm:spPr/>
      <dgm:t>
        <a:bodyPr/>
        <a:lstStyle/>
        <a:p>
          <a:endParaRPr lang="fr-FR"/>
        </a:p>
      </dgm:t>
    </dgm:pt>
    <dgm:pt modelId="{C6E6A36B-8E90-4EF2-A7D5-9DA14E73EE39}" type="pres">
      <dgm:prSet presAssocID="{A4B59EDB-DAC7-4F72-8196-781FA7473905}" presName="node" presStyleLbl="node1" presStyleIdx="5" presStyleCnt="7" custScaleX="160948" custScaleY="160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36E2AE-E641-4CD7-BA6B-F5E587CA396B}" type="pres">
      <dgm:prSet presAssocID="{A4B59EDB-DAC7-4F72-8196-781FA7473905}" presName="dummy" presStyleCnt="0"/>
      <dgm:spPr/>
    </dgm:pt>
    <dgm:pt modelId="{CA13DB6C-7A04-4F92-ABE4-426663A41CE2}" type="pres">
      <dgm:prSet presAssocID="{C22CB71E-1C50-4EFE-B91A-B64A8C104402}" presName="sibTrans" presStyleLbl="sibTrans2D1" presStyleIdx="5" presStyleCnt="7"/>
      <dgm:spPr/>
      <dgm:t>
        <a:bodyPr/>
        <a:lstStyle/>
        <a:p>
          <a:endParaRPr lang="fr-FR"/>
        </a:p>
      </dgm:t>
    </dgm:pt>
    <dgm:pt modelId="{39A2CB44-CBC6-4995-949A-35796BC8A78A}" type="pres">
      <dgm:prSet presAssocID="{49BA0AA9-F763-419A-9007-58FA810A06D0}" presName="node" presStyleLbl="node1" presStyleIdx="6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423D52-D634-4675-9451-E4D9EBF78F63}" type="pres">
      <dgm:prSet presAssocID="{49BA0AA9-F763-419A-9007-58FA810A06D0}" presName="dummy" presStyleCnt="0"/>
      <dgm:spPr/>
    </dgm:pt>
    <dgm:pt modelId="{48571AD8-748E-463D-A430-02B815ED0C62}" type="pres">
      <dgm:prSet presAssocID="{E0291A26-2E60-4F15-AA72-92B619700CD9}" presName="sibTrans" presStyleLbl="sibTrans2D1" presStyleIdx="6" presStyleCnt="7"/>
      <dgm:spPr/>
      <dgm:t>
        <a:bodyPr/>
        <a:lstStyle/>
        <a:p>
          <a:endParaRPr lang="fr-FR"/>
        </a:p>
      </dgm:t>
    </dgm:pt>
  </dgm:ptLst>
  <dgm:cxnLst>
    <dgm:cxn modelId="{493E8439-E168-4FF8-B493-B1C0673C839B}" type="presOf" srcId="{A4B59EDB-DAC7-4F72-8196-781FA7473905}" destId="{C6E6A36B-8E90-4EF2-A7D5-9DA14E73EE39}" srcOrd="0" destOrd="0" presId="urn:microsoft.com/office/officeart/2005/8/layout/radial6"/>
    <dgm:cxn modelId="{9AA8E98F-0937-4A46-BF78-752AF734342F}" type="presOf" srcId="{1AEA68A3-AB2C-4EC1-BA40-A12C78625BF3}" destId="{A2898172-BB29-4060-8202-D3FB15EA47A6}" srcOrd="0" destOrd="0" presId="urn:microsoft.com/office/officeart/2005/8/layout/radial6"/>
    <dgm:cxn modelId="{DAF5E1A5-782B-4E58-99A7-603484ABC31D}" type="presOf" srcId="{3168C3D3-82E5-4818-94C5-AD186578C79B}" destId="{39A2CB44-CBC6-4995-949A-35796BC8A78A}" srcOrd="0" destOrd="1" presId="urn:microsoft.com/office/officeart/2005/8/layout/radial6"/>
    <dgm:cxn modelId="{B99607A6-3FF1-4164-8EDE-1AA5FDE8055C}" type="presOf" srcId="{B14C51E6-A474-4C73-B7F2-CD3CE2FAB8A4}" destId="{39A2CB44-CBC6-4995-949A-35796BC8A78A}" srcOrd="0" destOrd="2" presId="urn:microsoft.com/office/officeart/2005/8/layout/radial6"/>
    <dgm:cxn modelId="{3FA690EF-B4FF-4E83-9E70-AA4CCF842C9A}" type="presOf" srcId="{8BC46539-5B3A-4A97-BFB1-7A1FF16B5C2A}" destId="{AF6C609F-7D2A-4A29-BA75-699F0680A643}" srcOrd="0" destOrd="0" presId="urn:microsoft.com/office/officeart/2005/8/layout/radial6"/>
    <dgm:cxn modelId="{930101A8-219F-4C99-A4D0-8BD611669128}" srcId="{1AEA68A3-AB2C-4EC1-BA40-A12C78625BF3}" destId="{1F6E216D-2F3E-4C37-8B34-E4B2048C077A}" srcOrd="2" destOrd="0" parTransId="{D95BEE3D-86D0-4715-B083-D7982F2DC7F8}" sibTransId="{D1755E70-5723-49D1-BFA1-FBD4B1157F26}"/>
    <dgm:cxn modelId="{7EA42E62-4250-451F-A76D-BB0AE8C770E8}" type="presOf" srcId="{2D36BE76-0A84-44C0-B81C-263FD89A3099}" destId="{B83B838D-C6F1-410B-A152-1001459A077E}" srcOrd="0" destOrd="0" presId="urn:microsoft.com/office/officeart/2005/8/layout/radial6"/>
    <dgm:cxn modelId="{7372B9A4-6357-432D-8417-B6FEA375C7FF}" srcId="{1AEA68A3-AB2C-4EC1-BA40-A12C78625BF3}" destId="{A4B59EDB-DAC7-4F72-8196-781FA7473905}" srcOrd="5" destOrd="0" parTransId="{FB827F54-096A-43D2-8C6E-C64EEBCDA8E1}" sibTransId="{C22CB71E-1C50-4EFE-B91A-B64A8C104402}"/>
    <dgm:cxn modelId="{A9584997-BD42-4677-9EE1-042211A9A00B}" type="presOf" srcId="{4599F111-FA50-4E59-841A-2E631B73E584}" destId="{6DFA08A6-AF53-4F30-A1EC-B4D51E0D82D0}" srcOrd="0" destOrd="0" presId="urn:microsoft.com/office/officeart/2005/8/layout/radial6"/>
    <dgm:cxn modelId="{642EF31A-C37D-43D8-A935-51127675A5BA}" type="presOf" srcId="{E4378D77-491E-4DF0-8071-D2F857616CCC}" destId="{D84B2576-AAA2-4047-86D9-3CE68671807F}" srcOrd="0" destOrd="0" presId="urn:microsoft.com/office/officeart/2005/8/layout/radial6"/>
    <dgm:cxn modelId="{B99A26FF-8FA7-445A-9D82-81860EB7C632}" type="presOf" srcId="{E0291A26-2E60-4F15-AA72-92B619700CD9}" destId="{48571AD8-748E-463D-A430-02B815ED0C62}" srcOrd="0" destOrd="0" presId="urn:microsoft.com/office/officeart/2005/8/layout/radial6"/>
    <dgm:cxn modelId="{5D3252B1-7069-479D-BC0B-7DE9636AB411}" srcId="{1AEA68A3-AB2C-4EC1-BA40-A12C78625BF3}" destId="{49BA0AA9-F763-419A-9007-58FA810A06D0}" srcOrd="6" destOrd="0" parTransId="{675C1BCB-29C1-4656-B318-1A80D361494C}" sibTransId="{E0291A26-2E60-4F15-AA72-92B619700CD9}"/>
    <dgm:cxn modelId="{10389FFA-1F17-4040-AE03-976ABFC3BE17}" type="presOf" srcId="{C22CB71E-1C50-4EFE-B91A-B64A8C104402}" destId="{CA13DB6C-7A04-4F92-ABE4-426663A41CE2}" srcOrd="0" destOrd="0" presId="urn:microsoft.com/office/officeart/2005/8/layout/radial6"/>
    <dgm:cxn modelId="{84311882-A3E4-4929-B318-2ABD1179AE2D}" srcId="{1AEA68A3-AB2C-4EC1-BA40-A12C78625BF3}" destId="{7EDBEAF0-715B-4F4B-BD22-1052D08B9C02}" srcOrd="3" destOrd="0" parTransId="{890285A5-E190-4C74-BF1B-BEF4ED1589EF}" sibTransId="{2D36BE76-0A84-44C0-B81C-263FD89A3099}"/>
    <dgm:cxn modelId="{CF96754A-B885-4FCB-AFBF-AEC1BEE76911}" srcId="{1AEA68A3-AB2C-4EC1-BA40-A12C78625BF3}" destId="{E4378D77-491E-4DF0-8071-D2F857616CCC}" srcOrd="0" destOrd="0" parTransId="{BF6E6D04-9059-46F6-B141-DA1FDED4FCD3}" sibTransId="{E17926C5-066E-4CDC-BE3C-7F7A6B462B68}"/>
    <dgm:cxn modelId="{3C7769C2-67FF-4599-87BF-A76769FB9EDE}" type="presOf" srcId="{7EDBEAF0-715B-4F4B-BD22-1052D08B9C02}" destId="{2E89454E-6F31-416B-9B57-8482C7ED549C}" srcOrd="0" destOrd="0" presId="urn:microsoft.com/office/officeart/2005/8/layout/radial6"/>
    <dgm:cxn modelId="{9A72C027-F18A-48DF-BC24-4AECEFC9D481}" type="presOf" srcId="{D1755E70-5723-49D1-BFA1-FBD4B1157F26}" destId="{46211163-75EA-4AF6-BEFF-4373B4B52B3E}" srcOrd="0" destOrd="0" presId="urn:microsoft.com/office/officeart/2005/8/layout/radial6"/>
    <dgm:cxn modelId="{5497FD1F-3550-4E39-B563-6EBDB142C6CE}" srcId="{1AEA68A3-AB2C-4EC1-BA40-A12C78625BF3}" destId="{E829E734-20BF-4315-8510-FA747EAEFE36}" srcOrd="1" destOrd="0" parTransId="{B6B01258-76AF-45CD-9D75-1FA257E43043}" sibTransId="{A5CD7C93-FD4C-4CDE-8DCF-628148D2CDF0}"/>
    <dgm:cxn modelId="{BAC7C096-140C-4C6C-815C-B61A11E0B467}" type="presOf" srcId="{E17926C5-066E-4CDC-BE3C-7F7A6B462B68}" destId="{862522D8-C102-4874-BAA7-DB48A92DA87D}" srcOrd="0" destOrd="0" presId="urn:microsoft.com/office/officeart/2005/8/layout/radial6"/>
    <dgm:cxn modelId="{EAF3DDB1-E3EE-4E3E-BF3C-B04E9C06EAB7}" type="presOf" srcId="{E829E734-20BF-4315-8510-FA747EAEFE36}" destId="{1501E693-51DE-4C5C-A6B4-40C58BD5F01D}" srcOrd="0" destOrd="0" presId="urn:microsoft.com/office/officeart/2005/8/layout/radial6"/>
    <dgm:cxn modelId="{9FBA61A4-46B2-4548-A7A4-13662D59EE61}" type="presOf" srcId="{96BF5924-FF60-4788-8930-C1F55C62565E}" destId="{4AA3D9C0-3F71-4C98-A767-B14163264532}" srcOrd="0" destOrd="0" presId="urn:microsoft.com/office/officeart/2005/8/layout/radial6"/>
    <dgm:cxn modelId="{047EF9AD-A711-4F8A-A8BC-9AD96CE18C4B}" srcId="{49BA0AA9-F763-419A-9007-58FA810A06D0}" destId="{B14C51E6-A474-4C73-B7F2-CD3CE2FAB8A4}" srcOrd="1" destOrd="0" parTransId="{BC1908D0-491C-4783-ABA2-87966E452A77}" sibTransId="{55775C46-E69B-4627-BA06-3CA99487BECE}"/>
    <dgm:cxn modelId="{ABFCBBE7-AB29-450C-9C4E-BBE30DB3EB5A}" type="presOf" srcId="{49BA0AA9-F763-419A-9007-58FA810A06D0}" destId="{39A2CB44-CBC6-4995-949A-35796BC8A78A}" srcOrd="0" destOrd="0" presId="urn:microsoft.com/office/officeart/2005/8/layout/radial6"/>
    <dgm:cxn modelId="{8B139984-D152-4626-8802-AD610E0F030A}" srcId="{96BF5924-FF60-4788-8930-C1F55C62565E}" destId="{1AEA68A3-AB2C-4EC1-BA40-A12C78625BF3}" srcOrd="0" destOrd="0" parTransId="{B8F26E3F-6B3E-4F31-A784-D1773B05B341}" sibTransId="{CD797EB2-2D3A-4787-8ED2-DA0DF2381DFC}"/>
    <dgm:cxn modelId="{E5EDC6CD-CB56-46D7-80CC-5375DD231401}" type="presOf" srcId="{A5CD7C93-FD4C-4CDE-8DCF-628148D2CDF0}" destId="{A3727732-672D-48C3-AB41-408A28245D2A}" srcOrd="0" destOrd="0" presId="urn:microsoft.com/office/officeart/2005/8/layout/radial6"/>
    <dgm:cxn modelId="{560996AE-31C9-415D-A301-4565B4005CB7}" type="presOf" srcId="{1F6E216D-2F3E-4C37-8B34-E4B2048C077A}" destId="{1AD0F6F8-34F9-455B-84C0-B14182F21910}" srcOrd="0" destOrd="0" presId="urn:microsoft.com/office/officeart/2005/8/layout/radial6"/>
    <dgm:cxn modelId="{702CF6BA-031C-4EC2-93C3-80F8AFA1F1D1}" srcId="{49BA0AA9-F763-419A-9007-58FA810A06D0}" destId="{3168C3D3-82E5-4818-94C5-AD186578C79B}" srcOrd="0" destOrd="0" parTransId="{63F6CB6D-27DD-4B51-9196-8CC1DF06B30A}" sibTransId="{0869CE51-AB4C-46DD-84A2-85E65238E203}"/>
    <dgm:cxn modelId="{163A89B6-97AC-44C4-89B6-85C616D27955}" srcId="{1AEA68A3-AB2C-4EC1-BA40-A12C78625BF3}" destId="{4599F111-FA50-4E59-841A-2E631B73E584}" srcOrd="4" destOrd="0" parTransId="{1415A9DB-9DB7-4D02-8AE8-771735B91989}" sibTransId="{8BC46539-5B3A-4A97-BFB1-7A1FF16B5C2A}"/>
    <dgm:cxn modelId="{D2937CAD-DE18-4C82-B8D7-435BF7D22090}" type="presParOf" srcId="{4AA3D9C0-3F71-4C98-A767-B14163264532}" destId="{A2898172-BB29-4060-8202-D3FB15EA47A6}" srcOrd="0" destOrd="0" presId="urn:microsoft.com/office/officeart/2005/8/layout/radial6"/>
    <dgm:cxn modelId="{289DA510-040A-4385-BF1B-9C4E7FD82C36}" type="presParOf" srcId="{4AA3D9C0-3F71-4C98-A767-B14163264532}" destId="{D84B2576-AAA2-4047-86D9-3CE68671807F}" srcOrd="1" destOrd="0" presId="urn:microsoft.com/office/officeart/2005/8/layout/radial6"/>
    <dgm:cxn modelId="{945EEFFE-713E-450B-9CC0-26C628DC5842}" type="presParOf" srcId="{4AA3D9C0-3F71-4C98-A767-B14163264532}" destId="{C786BA0D-CD1D-4F00-A0C6-C5CD31B56601}" srcOrd="2" destOrd="0" presId="urn:microsoft.com/office/officeart/2005/8/layout/radial6"/>
    <dgm:cxn modelId="{3924B557-C247-4040-9219-1486B96D55CE}" type="presParOf" srcId="{4AA3D9C0-3F71-4C98-A767-B14163264532}" destId="{862522D8-C102-4874-BAA7-DB48A92DA87D}" srcOrd="3" destOrd="0" presId="urn:microsoft.com/office/officeart/2005/8/layout/radial6"/>
    <dgm:cxn modelId="{06FB744E-C58E-4191-8504-AC0A63859694}" type="presParOf" srcId="{4AA3D9C0-3F71-4C98-A767-B14163264532}" destId="{1501E693-51DE-4C5C-A6B4-40C58BD5F01D}" srcOrd="4" destOrd="0" presId="urn:microsoft.com/office/officeart/2005/8/layout/radial6"/>
    <dgm:cxn modelId="{391DCC7E-3FAB-4B7E-8254-332184240BE6}" type="presParOf" srcId="{4AA3D9C0-3F71-4C98-A767-B14163264532}" destId="{E0914169-3411-44AE-A802-78FCBCA2C848}" srcOrd="5" destOrd="0" presId="urn:microsoft.com/office/officeart/2005/8/layout/radial6"/>
    <dgm:cxn modelId="{71AA4FE8-FFAD-4BE4-A472-B5C75D764366}" type="presParOf" srcId="{4AA3D9C0-3F71-4C98-A767-B14163264532}" destId="{A3727732-672D-48C3-AB41-408A28245D2A}" srcOrd="6" destOrd="0" presId="urn:microsoft.com/office/officeart/2005/8/layout/radial6"/>
    <dgm:cxn modelId="{E0F05042-7248-43FC-867A-6BBEBFC9FBE3}" type="presParOf" srcId="{4AA3D9C0-3F71-4C98-A767-B14163264532}" destId="{1AD0F6F8-34F9-455B-84C0-B14182F21910}" srcOrd="7" destOrd="0" presId="urn:microsoft.com/office/officeart/2005/8/layout/radial6"/>
    <dgm:cxn modelId="{8C3ADEF3-1466-4F7E-AD32-C73698E30596}" type="presParOf" srcId="{4AA3D9C0-3F71-4C98-A767-B14163264532}" destId="{E76A40AD-B765-41AA-AB59-9211D95432AA}" srcOrd="8" destOrd="0" presId="urn:microsoft.com/office/officeart/2005/8/layout/radial6"/>
    <dgm:cxn modelId="{6A5B6B5B-2B3B-4286-9372-3E2CFC5A24D4}" type="presParOf" srcId="{4AA3D9C0-3F71-4C98-A767-B14163264532}" destId="{46211163-75EA-4AF6-BEFF-4373B4B52B3E}" srcOrd="9" destOrd="0" presId="urn:microsoft.com/office/officeart/2005/8/layout/radial6"/>
    <dgm:cxn modelId="{4EC6C637-E1CF-4D56-A9A3-DA191D0E1B1F}" type="presParOf" srcId="{4AA3D9C0-3F71-4C98-A767-B14163264532}" destId="{2E89454E-6F31-416B-9B57-8482C7ED549C}" srcOrd="10" destOrd="0" presId="urn:microsoft.com/office/officeart/2005/8/layout/radial6"/>
    <dgm:cxn modelId="{FEBCD43C-8AAC-4BD7-8EEA-1700126BDA06}" type="presParOf" srcId="{4AA3D9C0-3F71-4C98-A767-B14163264532}" destId="{038BDF55-57AD-4E08-AC77-B39A1CDA83FA}" srcOrd="11" destOrd="0" presId="urn:microsoft.com/office/officeart/2005/8/layout/radial6"/>
    <dgm:cxn modelId="{0B3C6E9F-11CB-4546-B05A-2071A24BA4CD}" type="presParOf" srcId="{4AA3D9C0-3F71-4C98-A767-B14163264532}" destId="{B83B838D-C6F1-410B-A152-1001459A077E}" srcOrd="12" destOrd="0" presId="urn:microsoft.com/office/officeart/2005/8/layout/radial6"/>
    <dgm:cxn modelId="{8D79399E-ADED-467E-856D-72CF46A5D516}" type="presParOf" srcId="{4AA3D9C0-3F71-4C98-A767-B14163264532}" destId="{6DFA08A6-AF53-4F30-A1EC-B4D51E0D82D0}" srcOrd="13" destOrd="0" presId="urn:microsoft.com/office/officeart/2005/8/layout/radial6"/>
    <dgm:cxn modelId="{49A096B4-171E-4CCE-A320-B4E991D7A562}" type="presParOf" srcId="{4AA3D9C0-3F71-4C98-A767-B14163264532}" destId="{ECAF9E71-B6D8-40CA-896F-19B68760A10D}" srcOrd="14" destOrd="0" presId="urn:microsoft.com/office/officeart/2005/8/layout/radial6"/>
    <dgm:cxn modelId="{52050CA9-5C1A-4F7F-9BF3-76DFEEFDAB9D}" type="presParOf" srcId="{4AA3D9C0-3F71-4C98-A767-B14163264532}" destId="{AF6C609F-7D2A-4A29-BA75-699F0680A643}" srcOrd="15" destOrd="0" presId="urn:microsoft.com/office/officeart/2005/8/layout/radial6"/>
    <dgm:cxn modelId="{EDB0A22C-C17B-405D-96D4-B32445D3F2C9}" type="presParOf" srcId="{4AA3D9C0-3F71-4C98-A767-B14163264532}" destId="{C6E6A36B-8E90-4EF2-A7D5-9DA14E73EE39}" srcOrd="16" destOrd="0" presId="urn:microsoft.com/office/officeart/2005/8/layout/radial6"/>
    <dgm:cxn modelId="{A82CC835-5D72-4DA3-A1E8-29E6CBB7A517}" type="presParOf" srcId="{4AA3D9C0-3F71-4C98-A767-B14163264532}" destId="{FF36E2AE-E641-4CD7-BA6B-F5E587CA396B}" srcOrd="17" destOrd="0" presId="urn:microsoft.com/office/officeart/2005/8/layout/radial6"/>
    <dgm:cxn modelId="{95858394-A617-4066-87E7-CCFB336526FE}" type="presParOf" srcId="{4AA3D9C0-3F71-4C98-A767-B14163264532}" destId="{CA13DB6C-7A04-4F92-ABE4-426663A41CE2}" srcOrd="18" destOrd="0" presId="urn:microsoft.com/office/officeart/2005/8/layout/radial6"/>
    <dgm:cxn modelId="{89ED90ED-F6AA-4A57-8B23-767632067FBD}" type="presParOf" srcId="{4AA3D9C0-3F71-4C98-A767-B14163264532}" destId="{39A2CB44-CBC6-4995-949A-35796BC8A78A}" srcOrd="19" destOrd="0" presId="urn:microsoft.com/office/officeart/2005/8/layout/radial6"/>
    <dgm:cxn modelId="{E09D9653-1470-41DB-8427-53CE6156855A}" type="presParOf" srcId="{4AA3D9C0-3F71-4C98-A767-B14163264532}" destId="{31423D52-D634-4675-9451-E4D9EBF78F63}" srcOrd="20" destOrd="0" presId="urn:microsoft.com/office/officeart/2005/8/layout/radial6"/>
    <dgm:cxn modelId="{E3BA3603-F1F1-4CF4-B2D1-5B432C0AA76B}" type="presParOf" srcId="{4AA3D9C0-3F71-4C98-A767-B14163264532}" destId="{48571AD8-748E-463D-A430-02B815ED0C6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BF5924-FF60-4788-8930-C1F55C62565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AEA68A3-AB2C-4EC1-BA40-A12C78625BF3}">
      <dgm:prSet phldrT="[Texte]" custT="1"/>
      <dgm:spPr/>
      <dgm:t>
        <a:bodyPr/>
        <a:lstStyle/>
        <a:p>
          <a:r>
            <a:rPr lang="fr-FR" sz="1000" dirty="0"/>
            <a:t>Vie scolaire</a:t>
          </a:r>
        </a:p>
      </dgm:t>
    </dgm:pt>
    <dgm:pt modelId="{B8F26E3F-6B3E-4F31-A784-D1773B05B341}" type="parTrans" cxnId="{8B139984-D152-4626-8802-AD610E0F030A}">
      <dgm:prSet/>
      <dgm:spPr/>
      <dgm:t>
        <a:bodyPr/>
        <a:lstStyle/>
        <a:p>
          <a:endParaRPr lang="fr-FR" sz="1000"/>
        </a:p>
      </dgm:t>
    </dgm:pt>
    <dgm:pt modelId="{CD797EB2-2D3A-4787-8ED2-DA0DF2381DFC}" type="sibTrans" cxnId="{8B139984-D152-4626-8802-AD610E0F030A}">
      <dgm:prSet/>
      <dgm:spPr/>
      <dgm:t>
        <a:bodyPr/>
        <a:lstStyle/>
        <a:p>
          <a:endParaRPr lang="fr-FR" sz="1000"/>
        </a:p>
      </dgm:t>
    </dgm:pt>
    <dgm:pt modelId="{E4378D77-491E-4DF0-8071-D2F857616CCC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Fiche élève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F6E6D04-9059-46F6-B141-DA1FDED4FCD3}" type="parTrans" cxnId="{CF96754A-B885-4FCB-AFBF-AEC1BEE76911}">
      <dgm:prSet/>
      <dgm:spPr/>
      <dgm:t>
        <a:bodyPr/>
        <a:lstStyle/>
        <a:p>
          <a:endParaRPr lang="fr-FR" sz="1000"/>
        </a:p>
      </dgm:t>
    </dgm:pt>
    <dgm:pt modelId="{E17926C5-066E-4CDC-BE3C-7F7A6B462B68}" type="sibTrans" cxnId="{CF96754A-B885-4FCB-AFBF-AEC1BEE76911}">
      <dgm:prSet/>
      <dgm:spPr/>
      <dgm:t>
        <a:bodyPr/>
        <a:lstStyle/>
        <a:p>
          <a:endParaRPr lang="fr-FR" sz="1000"/>
        </a:p>
      </dgm:t>
    </dgm:pt>
    <dgm:pt modelId="{E829E734-20BF-4315-8510-FA747EAEFE36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Absences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6B01258-76AF-45CD-9D75-1FA257E43043}" type="parTrans" cxnId="{5497FD1F-3550-4E39-B563-6EBDB142C6CE}">
      <dgm:prSet/>
      <dgm:spPr/>
      <dgm:t>
        <a:bodyPr/>
        <a:lstStyle/>
        <a:p>
          <a:endParaRPr lang="fr-FR" sz="1000"/>
        </a:p>
      </dgm:t>
    </dgm:pt>
    <dgm:pt modelId="{A5CD7C93-FD4C-4CDE-8DCF-628148D2CDF0}" type="sibTrans" cxnId="{5497FD1F-3550-4E39-B563-6EBDB142C6CE}">
      <dgm:prSet/>
      <dgm:spPr/>
      <dgm:t>
        <a:bodyPr/>
        <a:lstStyle/>
        <a:p>
          <a:endParaRPr lang="fr-FR" sz="1000"/>
        </a:p>
      </dgm:t>
    </dgm:pt>
    <dgm:pt modelId="{1F6E216D-2F3E-4C37-8B34-E4B2048C077A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Observations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95BEE3D-86D0-4715-B083-D7982F2DC7F8}" type="parTrans" cxnId="{930101A8-219F-4C99-A4D0-8BD611669128}">
      <dgm:prSet/>
      <dgm:spPr/>
      <dgm:t>
        <a:bodyPr/>
        <a:lstStyle/>
        <a:p>
          <a:endParaRPr lang="fr-FR" sz="1000"/>
        </a:p>
      </dgm:t>
    </dgm:pt>
    <dgm:pt modelId="{D1755E70-5723-49D1-BFA1-FBD4B1157F26}" type="sibTrans" cxnId="{930101A8-219F-4C99-A4D0-8BD611669128}">
      <dgm:prSet/>
      <dgm:spPr/>
      <dgm:t>
        <a:bodyPr/>
        <a:lstStyle/>
        <a:p>
          <a:endParaRPr lang="fr-FR" sz="1000"/>
        </a:p>
      </dgm:t>
    </dgm:pt>
    <dgm:pt modelId="{7EDBEAF0-715B-4F4B-BD22-1052D08B9C02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Punitions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90285A5-E190-4C74-BF1B-BEF4ED1589EF}" type="parTrans" cxnId="{84311882-A3E4-4929-B318-2ABD1179AE2D}">
      <dgm:prSet/>
      <dgm:spPr/>
      <dgm:t>
        <a:bodyPr/>
        <a:lstStyle/>
        <a:p>
          <a:endParaRPr lang="fr-FR" sz="1000"/>
        </a:p>
      </dgm:t>
    </dgm:pt>
    <dgm:pt modelId="{2D36BE76-0A84-44C0-B81C-263FD89A3099}" type="sibTrans" cxnId="{84311882-A3E4-4929-B318-2ABD1179AE2D}">
      <dgm:prSet/>
      <dgm:spPr/>
      <dgm:t>
        <a:bodyPr/>
        <a:lstStyle/>
        <a:p>
          <a:endParaRPr lang="fr-FR" sz="1000"/>
        </a:p>
      </dgm:t>
    </dgm:pt>
    <dgm:pt modelId="{4599F111-FA50-4E59-841A-2E631B73E584}">
      <dgm:prSet phldrT="[Texte]" custT="1"/>
      <dgm:spPr>
        <a:solidFill>
          <a:srgbClr val="4F81BD"/>
        </a:solidFill>
        <a:ln>
          <a:noFill/>
        </a:ln>
        <a:effectLst/>
      </dgm:spPr>
      <dgm:t>
        <a:bodyPr lIns="0" tIns="0" rIns="0" bIns="0"/>
        <a:lstStyle/>
        <a:p>
          <a:r>
            <a:rPr lang="fr-FR" sz="900" dirty="0" smtClean="0"/>
            <a:t>Sanctions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415A9DB-9DB7-4D02-8AE8-771735B91989}" type="parTrans" cxnId="{163A89B6-97AC-44C4-89B6-85C616D27955}">
      <dgm:prSet/>
      <dgm:spPr/>
      <dgm:t>
        <a:bodyPr/>
        <a:lstStyle/>
        <a:p>
          <a:endParaRPr lang="fr-FR" sz="1000"/>
        </a:p>
      </dgm:t>
    </dgm:pt>
    <dgm:pt modelId="{8BC46539-5B3A-4A97-BFB1-7A1FF16B5C2A}" type="sibTrans" cxnId="{163A89B6-97AC-44C4-89B6-85C616D27955}">
      <dgm:prSet/>
      <dgm:spPr/>
      <dgm:t>
        <a:bodyPr/>
        <a:lstStyle/>
        <a:p>
          <a:endParaRPr lang="fr-FR" sz="1000"/>
        </a:p>
      </dgm:t>
    </dgm:pt>
    <dgm:pt modelId="{A4B59EDB-DAC7-4F72-8196-781FA7473905}">
      <dgm:prSet phldrT="[Texte]" custT="1"/>
      <dgm:spPr>
        <a:solidFill>
          <a:srgbClr val="C00000"/>
        </a:solidFill>
        <a:ln>
          <a:solidFill>
            <a:schemeClr val="bg1"/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 lIns="0" tIns="0" rIns="0" bIns="0"/>
        <a:lstStyle/>
        <a:p>
          <a:r>
            <a:rPr lang="fr-FR" sz="1500" dirty="0" err="1" smtClean="0"/>
            <a:t>Evalua-tions</a:t>
          </a:r>
          <a:endParaRPr lang="fr-FR" sz="1500" dirty="0"/>
        </a:p>
      </dgm:t>
    </dgm:pt>
    <dgm:pt modelId="{FB827F54-096A-43D2-8C6E-C64EEBCDA8E1}" type="parTrans" cxnId="{7372B9A4-6357-432D-8417-B6FEA375C7FF}">
      <dgm:prSet/>
      <dgm:spPr/>
      <dgm:t>
        <a:bodyPr/>
        <a:lstStyle/>
        <a:p>
          <a:endParaRPr lang="fr-FR" sz="1000"/>
        </a:p>
      </dgm:t>
    </dgm:pt>
    <dgm:pt modelId="{C22CB71E-1C50-4EFE-B91A-B64A8C104402}" type="sibTrans" cxnId="{7372B9A4-6357-432D-8417-B6FEA375C7FF}">
      <dgm:prSet/>
      <dgm:spPr/>
      <dgm:t>
        <a:bodyPr/>
        <a:lstStyle/>
        <a:p>
          <a:endParaRPr lang="fr-FR" sz="1000"/>
        </a:p>
      </dgm:t>
    </dgm:pt>
    <dgm:pt modelId="{49BA0AA9-F763-419A-9007-58FA810A06D0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Autres modules :</a:t>
          </a:r>
          <a:endParaRPr lang="fr-FR" sz="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75C1BCB-29C1-4656-B318-1A80D361494C}" type="parTrans" cxnId="{5D3252B1-7069-479D-BC0B-7DE9636AB411}">
      <dgm:prSet/>
      <dgm:spPr/>
      <dgm:t>
        <a:bodyPr/>
        <a:lstStyle/>
        <a:p>
          <a:endParaRPr lang="fr-FR" sz="1000"/>
        </a:p>
      </dgm:t>
    </dgm:pt>
    <dgm:pt modelId="{E0291A26-2E60-4F15-AA72-92B619700CD9}" type="sibTrans" cxnId="{5D3252B1-7069-479D-BC0B-7DE9636AB411}">
      <dgm:prSet/>
      <dgm:spPr/>
      <dgm:t>
        <a:bodyPr/>
        <a:lstStyle/>
        <a:p>
          <a:endParaRPr lang="fr-FR" sz="1000"/>
        </a:p>
      </dgm:t>
    </dgm:pt>
    <dgm:pt modelId="{3168C3D3-82E5-4818-94C5-AD186578C79B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Carnet de liaison</a:t>
          </a:r>
          <a:endParaRPr lang="fr-FR" sz="900" dirty="0"/>
        </a:p>
      </dgm:t>
    </dgm:pt>
    <dgm:pt modelId="{63F6CB6D-27DD-4B51-9196-8CC1DF06B30A}" type="parTrans" cxnId="{702CF6BA-031C-4EC2-93C3-80F8AFA1F1D1}">
      <dgm:prSet/>
      <dgm:spPr/>
      <dgm:t>
        <a:bodyPr/>
        <a:lstStyle/>
        <a:p>
          <a:endParaRPr lang="fr-FR" sz="1000"/>
        </a:p>
      </dgm:t>
    </dgm:pt>
    <dgm:pt modelId="{0869CE51-AB4C-46DD-84A2-85E65238E203}" type="sibTrans" cxnId="{702CF6BA-031C-4EC2-93C3-80F8AFA1F1D1}">
      <dgm:prSet/>
      <dgm:spPr/>
      <dgm:t>
        <a:bodyPr/>
        <a:lstStyle/>
        <a:p>
          <a:endParaRPr lang="fr-FR" sz="1000"/>
        </a:p>
      </dgm:t>
    </dgm:pt>
    <dgm:pt modelId="{B14C51E6-A474-4C73-B7F2-CD3CE2FAB8A4}">
      <dgm:prSet phldrT="[Texte]" custT="1"/>
      <dgm:spPr>
        <a:ln>
          <a:noFill/>
        </a:ln>
      </dgm:spPr>
      <dgm:t>
        <a:bodyPr lIns="0" tIns="0" rIns="0" bIns="0"/>
        <a:lstStyle/>
        <a:p>
          <a:pPr algn="ctr"/>
          <a:r>
            <a:rPr lang="fr-FR" sz="900" dirty="0" smtClean="0"/>
            <a:t>Stages</a:t>
          </a:r>
          <a:endParaRPr lang="fr-FR" sz="900" dirty="0"/>
        </a:p>
      </dgm:t>
    </dgm:pt>
    <dgm:pt modelId="{BC1908D0-491C-4783-ABA2-87966E452A77}" type="parTrans" cxnId="{047EF9AD-A711-4F8A-A8BC-9AD96CE18C4B}">
      <dgm:prSet/>
      <dgm:spPr/>
      <dgm:t>
        <a:bodyPr/>
        <a:lstStyle/>
        <a:p>
          <a:endParaRPr lang="fr-FR" sz="1000"/>
        </a:p>
      </dgm:t>
    </dgm:pt>
    <dgm:pt modelId="{55775C46-E69B-4627-BA06-3CA99487BECE}" type="sibTrans" cxnId="{047EF9AD-A711-4F8A-A8BC-9AD96CE18C4B}">
      <dgm:prSet/>
      <dgm:spPr/>
      <dgm:t>
        <a:bodyPr/>
        <a:lstStyle/>
        <a:p>
          <a:endParaRPr lang="fr-FR" sz="1000"/>
        </a:p>
      </dgm:t>
    </dgm:pt>
    <dgm:pt modelId="{4AA3D9C0-3F71-4C98-A767-B14163264532}" type="pres">
      <dgm:prSet presAssocID="{96BF5924-FF60-4788-8930-C1F55C6256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898172-BB29-4060-8202-D3FB15EA47A6}" type="pres">
      <dgm:prSet presAssocID="{1AEA68A3-AB2C-4EC1-BA40-A12C78625BF3}" presName="centerShape" presStyleLbl="node0" presStyleIdx="0" presStyleCnt="1" custScaleX="118823" custScaleY="118823"/>
      <dgm:spPr/>
      <dgm:t>
        <a:bodyPr/>
        <a:lstStyle/>
        <a:p>
          <a:endParaRPr lang="fr-FR"/>
        </a:p>
      </dgm:t>
    </dgm:pt>
    <dgm:pt modelId="{D84B2576-AAA2-4047-86D9-3CE68671807F}" type="pres">
      <dgm:prSet presAssocID="{E4378D77-491E-4DF0-8071-D2F857616CCC}" presName="node" presStyleLbl="node1" presStyleIdx="0" presStyleCnt="7" custScaleX="134123" custScaleY="134123" custRadScaleRad="100549" custRadScaleInc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86BA0D-CD1D-4F00-A0C6-C5CD31B56601}" type="pres">
      <dgm:prSet presAssocID="{E4378D77-491E-4DF0-8071-D2F857616CCC}" presName="dummy" presStyleCnt="0"/>
      <dgm:spPr/>
    </dgm:pt>
    <dgm:pt modelId="{862522D8-C102-4874-BAA7-DB48A92DA87D}" type="pres">
      <dgm:prSet presAssocID="{E17926C5-066E-4CDC-BE3C-7F7A6B462B68}" presName="sibTrans" presStyleLbl="sibTrans2D1" presStyleIdx="0" presStyleCnt="7"/>
      <dgm:spPr/>
      <dgm:t>
        <a:bodyPr/>
        <a:lstStyle/>
        <a:p>
          <a:endParaRPr lang="fr-FR"/>
        </a:p>
      </dgm:t>
    </dgm:pt>
    <dgm:pt modelId="{1501E693-51DE-4C5C-A6B4-40C58BD5F01D}" type="pres">
      <dgm:prSet presAssocID="{E829E734-20BF-4315-8510-FA747EAEFE36}" presName="node" presStyleLbl="node1" presStyleIdx="1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914169-3411-44AE-A802-78FCBCA2C848}" type="pres">
      <dgm:prSet presAssocID="{E829E734-20BF-4315-8510-FA747EAEFE36}" presName="dummy" presStyleCnt="0"/>
      <dgm:spPr/>
    </dgm:pt>
    <dgm:pt modelId="{A3727732-672D-48C3-AB41-408A28245D2A}" type="pres">
      <dgm:prSet presAssocID="{A5CD7C93-FD4C-4CDE-8DCF-628148D2CDF0}" presName="sibTrans" presStyleLbl="sibTrans2D1" presStyleIdx="1" presStyleCnt="7"/>
      <dgm:spPr/>
      <dgm:t>
        <a:bodyPr/>
        <a:lstStyle/>
        <a:p>
          <a:endParaRPr lang="fr-FR"/>
        </a:p>
      </dgm:t>
    </dgm:pt>
    <dgm:pt modelId="{1AD0F6F8-34F9-455B-84C0-B14182F21910}" type="pres">
      <dgm:prSet presAssocID="{1F6E216D-2F3E-4C37-8B34-E4B2048C077A}" presName="node" presStyleLbl="node1" presStyleIdx="2" presStyleCnt="7" custScaleX="134123" custScaleY="134123" custRadScaleRad="97288" custRadScaleInc="-65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6A40AD-B765-41AA-AB59-9211D95432AA}" type="pres">
      <dgm:prSet presAssocID="{1F6E216D-2F3E-4C37-8B34-E4B2048C077A}" presName="dummy" presStyleCnt="0"/>
      <dgm:spPr/>
    </dgm:pt>
    <dgm:pt modelId="{46211163-75EA-4AF6-BEFF-4373B4B52B3E}" type="pres">
      <dgm:prSet presAssocID="{D1755E70-5723-49D1-BFA1-FBD4B1157F26}" presName="sibTrans" presStyleLbl="sibTrans2D1" presStyleIdx="2" presStyleCnt="7"/>
      <dgm:spPr/>
      <dgm:t>
        <a:bodyPr/>
        <a:lstStyle/>
        <a:p>
          <a:endParaRPr lang="fr-FR"/>
        </a:p>
      </dgm:t>
    </dgm:pt>
    <dgm:pt modelId="{2E89454E-6F31-416B-9B57-8482C7ED549C}" type="pres">
      <dgm:prSet presAssocID="{7EDBEAF0-715B-4F4B-BD22-1052D08B9C02}" presName="node" presStyleLbl="node1" presStyleIdx="3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8BDF55-57AD-4E08-AC77-B39A1CDA83FA}" type="pres">
      <dgm:prSet presAssocID="{7EDBEAF0-715B-4F4B-BD22-1052D08B9C02}" presName="dummy" presStyleCnt="0"/>
      <dgm:spPr/>
    </dgm:pt>
    <dgm:pt modelId="{B83B838D-C6F1-410B-A152-1001459A077E}" type="pres">
      <dgm:prSet presAssocID="{2D36BE76-0A84-44C0-B81C-263FD89A3099}" presName="sibTrans" presStyleLbl="sibTrans2D1" presStyleIdx="3" presStyleCnt="7"/>
      <dgm:spPr/>
      <dgm:t>
        <a:bodyPr/>
        <a:lstStyle/>
        <a:p>
          <a:endParaRPr lang="fr-FR"/>
        </a:p>
      </dgm:t>
    </dgm:pt>
    <dgm:pt modelId="{6DFA08A6-AF53-4F30-A1EC-B4D51E0D82D0}" type="pres">
      <dgm:prSet presAssocID="{4599F111-FA50-4E59-841A-2E631B73E584}" presName="node" presStyleLbl="node1" presStyleIdx="4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AF9E71-B6D8-40CA-896F-19B68760A10D}" type="pres">
      <dgm:prSet presAssocID="{4599F111-FA50-4E59-841A-2E631B73E584}" presName="dummy" presStyleCnt="0"/>
      <dgm:spPr/>
    </dgm:pt>
    <dgm:pt modelId="{AF6C609F-7D2A-4A29-BA75-699F0680A643}" type="pres">
      <dgm:prSet presAssocID="{8BC46539-5B3A-4A97-BFB1-7A1FF16B5C2A}" presName="sibTrans" presStyleLbl="sibTrans2D1" presStyleIdx="4" presStyleCnt="7"/>
      <dgm:spPr/>
      <dgm:t>
        <a:bodyPr/>
        <a:lstStyle/>
        <a:p>
          <a:endParaRPr lang="fr-FR"/>
        </a:p>
      </dgm:t>
    </dgm:pt>
    <dgm:pt modelId="{C6E6A36B-8E90-4EF2-A7D5-9DA14E73EE39}" type="pres">
      <dgm:prSet presAssocID="{A4B59EDB-DAC7-4F72-8196-781FA7473905}" presName="node" presStyleLbl="node1" presStyleIdx="5" presStyleCnt="7" custScaleX="160948" custScaleY="1609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36E2AE-E641-4CD7-BA6B-F5E587CA396B}" type="pres">
      <dgm:prSet presAssocID="{A4B59EDB-DAC7-4F72-8196-781FA7473905}" presName="dummy" presStyleCnt="0"/>
      <dgm:spPr/>
    </dgm:pt>
    <dgm:pt modelId="{CA13DB6C-7A04-4F92-ABE4-426663A41CE2}" type="pres">
      <dgm:prSet presAssocID="{C22CB71E-1C50-4EFE-B91A-B64A8C104402}" presName="sibTrans" presStyleLbl="sibTrans2D1" presStyleIdx="5" presStyleCnt="7"/>
      <dgm:spPr/>
      <dgm:t>
        <a:bodyPr/>
        <a:lstStyle/>
        <a:p>
          <a:endParaRPr lang="fr-FR"/>
        </a:p>
      </dgm:t>
    </dgm:pt>
    <dgm:pt modelId="{39A2CB44-CBC6-4995-949A-35796BC8A78A}" type="pres">
      <dgm:prSet presAssocID="{49BA0AA9-F763-419A-9007-58FA810A06D0}" presName="node" presStyleLbl="node1" presStyleIdx="6" presStyleCnt="7" custScaleX="134123" custScaleY="1341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423D52-D634-4675-9451-E4D9EBF78F63}" type="pres">
      <dgm:prSet presAssocID="{49BA0AA9-F763-419A-9007-58FA810A06D0}" presName="dummy" presStyleCnt="0"/>
      <dgm:spPr/>
    </dgm:pt>
    <dgm:pt modelId="{48571AD8-748E-463D-A430-02B815ED0C62}" type="pres">
      <dgm:prSet presAssocID="{E0291A26-2E60-4F15-AA72-92B619700CD9}" presName="sibTrans" presStyleLbl="sibTrans2D1" presStyleIdx="6" presStyleCnt="7"/>
      <dgm:spPr/>
      <dgm:t>
        <a:bodyPr/>
        <a:lstStyle/>
        <a:p>
          <a:endParaRPr lang="fr-FR"/>
        </a:p>
      </dgm:t>
    </dgm:pt>
  </dgm:ptLst>
  <dgm:cxnLst>
    <dgm:cxn modelId="{493E8439-E168-4FF8-B493-B1C0673C839B}" type="presOf" srcId="{A4B59EDB-DAC7-4F72-8196-781FA7473905}" destId="{C6E6A36B-8E90-4EF2-A7D5-9DA14E73EE39}" srcOrd="0" destOrd="0" presId="urn:microsoft.com/office/officeart/2005/8/layout/radial6"/>
    <dgm:cxn modelId="{9AA8E98F-0937-4A46-BF78-752AF734342F}" type="presOf" srcId="{1AEA68A3-AB2C-4EC1-BA40-A12C78625BF3}" destId="{A2898172-BB29-4060-8202-D3FB15EA47A6}" srcOrd="0" destOrd="0" presId="urn:microsoft.com/office/officeart/2005/8/layout/radial6"/>
    <dgm:cxn modelId="{DAF5E1A5-782B-4E58-99A7-603484ABC31D}" type="presOf" srcId="{3168C3D3-82E5-4818-94C5-AD186578C79B}" destId="{39A2CB44-CBC6-4995-949A-35796BC8A78A}" srcOrd="0" destOrd="1" presId="urn:microsoft.com/office/officeart/2005/8/layout/radial6"/>
    <dgm:cxn modelId="{B99607A6-3FF1-4164-8EDE-1AA5FDE8055C}" type="presOf" srcId="{B14C51E6-A474-4C73-B7F2-CD3CE2FAB8A4}" destId="{39A2CB44-CBC6-4995-949A-35796BC8A78A}" srcOrd="0" destOrd="2" presId="urn:microsoft.com/office/officeart/2005/8/layout/radial6"/>
    <dgm:cxn modelId="{3FA690EF-B4FF-4E83-9E70-AA4CCF842C9A}" type="presOf" srcId="{8BC46539-5B3A-4A97-BFB1-7A1FF16B5C2A}" destId="{AF6C609F-7D2A-4A29-BA75-699F0680A643}" srcOrd="0" destOrd="0" presId="urn:microsoft.com/office/officeart/2005/8/layout/radial6"/>
    <dgm:cxn modelId="{930101A8-219F-4C99-A4D0-8BD611669128}" srcId="{1AEA68A3-AB2C-4EC1-BA40-A12C78625BF3}" destId="{1F6E216D-2F3E-4C37-8B34-E4B2048C077A}" srcOrd="2" destOrd="0" parTransId="{D95BEE3D-86D0-4715-B083-D7982F2DC7F8}" sibTransId="{D1755E70-5723-49D1-BFA1-FBD4B1157F26}"/>
    <dgm:cxn modelId="{7EA42E62-4250-451F-A76D-BB0AE8C770E8}" type="presOf" srcId="{2D36BE76-0A84-44C0-B81C-263FD89A3099}" destId="{B83B838D-C6F1-410B-A152-1001459A077E}" srcOrd="0" destOrd="0" presId="urn:microsoft.com/office/officeart/2005/8/layout/radial6"/>
    <dgm:cxn modelId="{7372B9A4-6357-432D-8417-B6FEA375C7FF}" srcId="{1AEA68A3-AB2C-4EC1-BA40-A12C78625BF3}" destId="{A4B59EDB-DAC7-4F72-8196-781FA7473905}" srcOrd="5" destOrd="0" parTransId="{FB827F54-096A-43D2-8C6E-C64EEBCDA8E1}" sibTransId="{C22CB71E-1C50-4EFE-B91A-B64A8C104402}"/>
    <dgm:cxn modelId="{A9584997-BD42-4677-9EE1-042211A9A00B}" type="presOf" srcId="{4599F111-FA50-4E59-841A-2E631B73E584}" destId="{6DFA08A6-AF53-4F30-A1EC-B4D51E0D82D0}" srcOrd="0" destOrd="0" presId="urn:microsoft.com/office/officeart/2005/8/layout/radial6"/>
    <dgm:cxn modelId="{642EF31A-C37D-43D8-A935-51127675A5BA}" type="presOf" srcId="{E4378D77-491E-4DF0-8071-D2F857616CCC}" destId="{D84B2576-AAA2-4047-86D9-3CE68671807F}" srcOrd="0" destOrd="0" presId="urn:microsoft.com/office/officeart/2005/8/layout/radial6"/>
    <dgm:cxn modelId="{B99A26FF-8FA7-445A-9D82-81860EB7C632}" type="presOf" srcId="{E0291A26-2E60-4F15-AA72-92B619700CD9}" destId="{48571AD8-748E-463D-A430-02B815ED0C62}" srcOrd="0" destOrd="0" presId="urn:microsoft.com/office/officeart/2005/8/layout/radial6"/>
    <dgm:cxn modelId="{5D3252B1-7069-479D-BC0B-7DE9636AB411}" srcId="{1AEA68A3-AB2C-4EC1-BA40-A12C78625BF3}" destId="{49BA0AA9-F763-419A-9007-58FA810A06D0}" srcOrd="6" destOrd="0" parTransId="{675C1BCB-29C1-4656-B318-1A80D361494C}" sibTransId="{E0291A26-2E60-4F15-AA72-92B619700CD9}"/>
    <dgm:cxn modelId="{10389FFA-1F17-4040-AE03-976ABFC3BE17}" type="presOf" srcId="{C22CB71E-1C50-4EFE-B91A-B64A8C104402}" destId="{CA13DB6C-7A04-4F92-ABE4-426663A41CE2}" srcOrd="0" destOrd="0" presId="urn:microsoft.com/office/officeart/2005/8/layout/radial6"/>
    <dgm:cxn modelId="{84311882-A3E4-4929-B318-2ABD1179AE2D}" srcId="{1AEA68A3-AB2C-4EC1-BA40-A12C78625BF3}" destId="{7EDBEAF0-715B-4F4B-BD22-1052D08B9C02}" srcOrd="3" destOrd="0" parTransId="{890285A5-E190-4C74-BF1B-BEF4ED1589EF}" sibTransId="{2D36BE76-0A84-44C0-B81C-263FD89A3099}"/>
    <dgm:cxn modelId="{CF96754A-B885-4FCB-AFBF-AEC1BEE76911}" srcId="{1AEA68A3-AB2C-4EC1-BA40-A12C78625BF3}" destId="{E4378D77-491E-4DF0-8071-D2F857616CCC}" srcOrd="0" destOrd="0" parTransId="{BF6E6D04-9059-46F6-B141-DA1FDED4FCD3}" sibTransId="{E17926C5-066E-4CDC-BE3C-7F7A6B462B68}"/>
    <dgm:cxn modelId="{3C7769C2-67FF-4599-87BF-A76769FB9EDE}" type="presOf" srcId="{7EDBEAF0-715B-4F4B-BD22-1052D08B9C02}" destId="{2E89454E-6F31-416B-9B57-8482C7ED549C}" srcOrd="0" destOrd="0" presId="urn:microsoft.com/office/officeart/2005/8/layout/radial6"/>
    <dgm:cxn modelId="{9A72C027-F18A-48DF-BC24-4AECEFC9D481}" type="presOf" srcId="{D1755E70-5723-49D1-BFA1-FBD4B1157F26}" destId="{46211163-75EA-4AF6-BEFF-4373B4B52B3E}" srcOrd="0" destOrd="0" presId="urn:microsoft.com/office/officeart/2005/8/layout/radial6"/>
    <dgm:cxn modelId="{5497FD1F-3550-4E39-B563-6EBDB142C6CE}" srcId="{1AEA68A3-AB2C-4EC1-BA40-A12C78625BF3}" destId="{E829E734-20BF-4315-8510-FA747EAEFE36}" srcOrd="1" destOrd="0" parTransId="{B6B01258-76AF-45CD-9D75-1FA257E43043}" sibTransId="{A5CD7C93-FD4C-4CDE-8DCF-628148D2CDF0}"/>
    <dgm:cxn modelId="{BAC7C096-140C-4C6C-815C-B61A11E0B467}" type="presOf" srcId="{E17926C5-066E-4CDC-BE3C-7F7A6B462B68}" destId="{862522D8-C102-4874-BAA7-DB48A92DA87D}" srcOrd="0" destOrd="0" presId="urn:microsoft.com/office/officeart/2005/8/layout/radial6"/>
    <dgm:cxn modelId="{EAF3DDB1-E3EE-4E3E-BF3C-B04E9C06EAB7}" type="presOf" srcId="{E829E734-20BF-4315-8510-FA747EAEFE36}" destId="{1501E693-51DE-4C5C-A6B4-40C58BD5F01D}" srcOrd="0" destOrd="0" presId="urn:microsoft.com/office/officeart/2005/8/layout/radial6"/>
    <dgm:cxn modelId="{9FBA61A4-46B2-4548-A7A4-13662D59EE61}" type="presOf" srcId="{96BF5924-FF60-4788-8930-C1F55C62565E}" destId="{4AA3D9C0-3F71-4C98-A767-B14163264532}" srcOrd="0" destOrd="0" presId="urn:microsoft.com/office/officeart/2005/8/layout/radial6"/>
    <dgm:cxn modelId="{047EF9AD-A711-4F8A-A8BC-9AD96CE18C4B}" srcId="{49BA0AA9-F763-419A-9007-58FA810A06D0}" destId="{B14C51E6-A474-4C73-B7F2-CD3CE2FAB8A4}" srcOrd="1" destOrd="0" parTransId="{BC1908D0-491C-4783-ABA2-87966E452A77}" sibTransId="{55775C46-E69B-4627-BA06-3CA99487BECE}"/>
    <dgm:cxn modelId="{ABFCBBE7-AB29-450C-9C4E-BBE30DB3EB5A}" type="presOf" srcId="{49BA0AA9-F763-419A-9007-58FA810A06D0}" destId="{39A2CB44-CBC6-4995-949A-35796BC8A78A}" srcOrd="0" destOrd="0" presId="urn:microsoft.com/office/officeart/2005/8/layout/radial6"/>
    <dgm:cxn modelId="{8B139984-D152-4626-8802-AD610E0F030A}" srcId="{96BF5924-FF60-4788-8930-C1F55C62565E}" destId="{1AEA68A3-AB2C-4EC1-BA40-A12C78625BF3}" srcOrd="0" destOrd="0" parTransId="{B8F26E3F-6B3E-4F31-A784-D1773B05B341}" sibTransId="{CD797EB2-2D3A-4787-8ED2-DA0DF2381DFC}"/>
    <dgm:cxn modelId="{E5EDC6CD-CB56-46D7-80CC-5375DD231401}" type="presOf" srcId="{A5CD7C93-FD4C-4CDE-8DCF-628148D2CDF0}" destId="{A3727732-672D-48C3-AB41-408A28245D2A}" srcOrd="0" destOrd="0" presId="urn:microsoft.com/office/officeart/2005/8/layout/radial6"/>
    <dgm:cxn modelId="{560996AE-31C9-415D-A301-4565B4005CB7}" type="presOf" srcId="{1F6E216D-2F3E-4C37-8B34-E4B2048C077A}" destId="{1AD0F6F8-34F9-455B-84C0-B14182F21910}" srcOrd="0" destOrd="0" presId="urn:microsoft.com/office/officeart/2005/8/layout/radial6"/>
    <dgm:cxn modelId="{702CF6BA-031C-4EC2-93C3-80F8AFA1F1D1}" srcId="{49BA0AA9-F763-419A-9007-58FA810A06D0}" destId="{3168C3D3-82E5-4818-94C5-AD186578C79B}" srcOrd="0" destOrd="0" parTransId="{63F6CB6D-27DD-4B51-9196-8CC1DF06B30A}" sibTransId="{0869CE51-AB4C-46DD-84A2-85E65238E203}"/>
    <dgm:cxn modelId="{163A89B6-97AC-44C4-89B6-85C616D27955}" srcId="{1AEA68A3-AB2C-4EC1-BA40-A12C78625BF3}" destId="{4599F111-FA50-4E59-841A-2E631B73E584}" srcOrd="4" destOrd="0" parTransId="{1415A9DB-9DB7-4D02-8AE8-771735B91989}" sibTransId="{8BC46539-5B3A-4A97-BFB1-7A1FF16B5C2A}"/>
    <dgm:cxn modelId="{D2937CAD-DE18-4C82-B8D7-435BF7D22090}" type="presParOf" srcId="{4AA3D9C0-3F71-4C98-A767-B14163264532}" destId="{A2898172-BB29-4060-8202-D3FB15EA47A6}" srcOrd="0" destOrd="0" presId="urn:microsoft.com/office/officeart/2005/8/layout/radial6"/>
    <dgm:cxn modelId="{289DA510-040A-4385-BF1B-9C4E7FD82C36}" type="presParOf" srcId="{4AA3D9C0-3F71-4C98-A767-B14163264532}" destId="{D84B2576-AAA2-4047-86D9-3CE68671807F}" srcOrd="1" destOrd="0" presId="urn:microsoft.com/office/officeart/2005/8/layout/radial6"/>
    <dgm:cxn modelId="{945EEFFE-713E-450B-9CC0-26C628DC5842}" type="presParOf" srcId="{4AA3D9C0-3F71-4C98-A767-B14163264532}" destId="{C786BA0D-CD1D-4F00-A0C6-C5CD31B56601}" srcOrd="2" destOrd="0" presId="urn:microsoft.com/office/officeart/2005/8/layout/radial6"/>
    <dgm:cxn modelId="{3924B557-C247-4040-9219-1486B96D55CE}" type="presParOf" srcId="{4AA3D9C0-3F71-4C98-A767-B14163264532}" destId="{862522D8-C102-4874-BAA7-DB48A92DA87D}" srcOrd="3" destOrd="0" presId="urn:microsoft.com/office/officeart/2005/8/layout/radial6"/>
    <dgm:cxn modelId="{06FB744E-C58E-4191-8504-AC0A63859694}" type="presParOf" srcId="{4AA3D9C0-3F71-4C98-A767-B14163264532}" destId="{1501E693-51DE-4C5C-A6B4-40C58BD5F01D}" srcOrd="4" destOrd="0" presId="urn:microsoft.com/office/officeart/2005/8/layout/radial6"/>
    <dgm:cxn modelId="{391DCC7E-3FAB-4B7E-8254-332184240BE6}" type="presParOf" srcId="{4AA3D9C0-3F71-4C98-A767-B14163264532}" destId="{E0914169-3411-44AE-A802-78FCBCA2C848}" srcOrd="5" destOrd="0" presId="urn:microsoft.com/office/officeart/2005/8/layout/radial6"/>
    <dgm:cxn modelId="{71AA4FE8-FFAD-4BE4-A472-B5C75D764366}" type="presParOf" srcId="{4AA3D9C0-3F71-4C98-A767-B14163264532}" destId="{A3727732-672D-48C3-AB41-408A28245D2A}" srcOrd="6" destOrd="0" presId="urn:microsoft.com/office/officeart/2005/8/layout/radial6"/>
    <dgm:cxn modelId="{E0F05042-7248-43FC-867A-6BBEBFC9FBE3}" type="presParOf" srcId="{4AA3D9C0-3F71-4C98-A767-B14163264532}" destId="{1AD0F6F8-34F9-455B-84C0-B14182F21910}" srcOrd="7" destOrd="0" presId="urn:microsoft.com/office/officeart/2005/8/layout/radial6"/>
    <dgm:cxn modelId="{8C3ADEF3-1466-4F7E-AD32-C73698E30596}" type="presParOf" srcId="{4AA3D9C0-3F71-4C98-A767-B14163264532}" destId="{E76A40AD-B765-41AA-AB59-9211D95432AA}" srcOrd="8" destOrd="0" presId="urn:microsoft.com/office/officeart/2005/8/layout/radial6"/>
    <dgm:cxn modelId="{6A5B6B5B-2B3B-4286-9372-3E2CFC5A24D4}" type="presParOf" srcId="{4AA3D9C0-3F71-4C98-A767-B14163264532}" destId="{46211163-75EA-4AF6-BEFF-4373B4B52B3E}" srcOrd="9" destOrd="0" presId="urn:microsoft.com/office/officeart/2005/8/layout/radial6"/>
    <dgm:cxn modelId="{4EC6C637-E1CF-4D56-A9A3-DA191D0E1B1F}" type="presParOf" srcId="{4AA3D9C0-3F71-4C98-A767-B14163264532}" destId="{2E89454E-6F31-416B-9B57-8482C7ED549C}" srcOrd="10" destOrd="0" presId="urn:microsoft.com/office/officeart/2005/8/layout/radial6"/>
    <dgm:cxn modelId="{FEBCD43C-8AAC-4BD7-8EEA-1700126BDA06}" type="presParOf" srcId="{4AA3D9C0-3F71-4C98-A767-B14163264532}" destId="{038BDF55-57AD-4E08-AC77-B39A1CDA83FA}" srcOrd="11" destOrd="0" presId="urn:microsoft.com/office/officeart/2005/8/layout/radial6"/>
    <dgm:cxn modelId="{0B3C6E9F-11CB-4546-B05A-2071A24BA4CD}" type="presParOf" srcId="{4AA3D9C0-3F71-4C98-A767-B14163264532}" destId="{B83B838D-C6F1-410B-A152-1001459A077E}" srcOrd="12" destOrd="0" presId="urn:microsoft.com/office/officeart/2005/8/layout/radial6"/>
    <dgm:cxn modelId="{8D79399E-ADED-467E-856D-72CF46A5D516}" type="presParOf" srcId="{4AA3D9C0-3F71-4C98-A767-B14163264532}" destId="{6DFA08A6-AF53-4F30-A1EC-B4D51E0D82D0}" srcOrd="13" destOrd="0" presId="urn:microsoft.com/office/officeart/2005/8/layout/radial6"/>
    <dgm:cxn modelId="{49A096B4-171E-4CCE-A320-B4E991D7A562}" type="presParOf" srcId="{4AA3D9C0-3F71-4C98-A767-B14163264532}" destId="{ECAF9E71-B6D8-40CA-896F-19B68760A10D}" srcOrd="14" destOrd="0" presId="urn:microsoft.com/office/officeart/2005/8/layout/radial6"/>
    <dgm:cxn modelId="{52050CA9-5C1A-4F7F-9BF3-76DFEEFDAB9D}" type="presParOf" srcId="{4AA3D9C0-3F71-4C98-A767-B14163264532}" destId="{AF6C609F-7D2A-4A29-BA75-699F0680A643}" srcOrd="15" destOrd="0" presId="urn:microsoft.com/office/officeart/2005/8/layout/radial6"/>
    <dgm:cxn modelId="{EDB0A22C-C17B-405D-96D4-B32445D3F2C9}" type="presParOf" srcId="{4AA3D9C0-3F71-4C98-A767-B14163264532}" destId="{C6E6A36B-8E90-4EF2-A7D5-9DA14E73EE39}" srcOrd="16" destOrd="0" presId="urn:microsoft.com/office/officeart/2005/8/layout/radial6"/>
    <dgm:cxn modelId="{A82CC835-5D72-4DA3-A1E8-29E6CBB7A517}" type="presParOf" srcId="{4AA3D9C0-3F71-4C98-A767-B14163264532}" destId="{FF36E2AE-E641-4CD7-BA6B-F5E587CA396B}" srcOrd="17" destOrd="0" presId="urn:microsoft.com/office/officeart/2005/8/layout/radial6"/>
    <dgm:cxn modelId="{95858394-A617-4066-87E7-CCFB336526FE}" type="presParOf" srcId="{4AA3D9C0-3F71-4C98-A767-B14163264532}" destId="{CA13DB6C-7A04-4F92-ABE4-426663A41CE2}" srcOrd="18" destOrd="0" presId="urn:microsoft.com/office/officeart/2005/8/layout/radial6"/>
    <dgm:cxn modelId="{89ED90ED-F6AA-4A57-8B23-767632067FBD}" type="presParOf" srcId="{4AA3D9C0-3F71-4C98-A767-B14163264532}" destId="{39A2CB44-CBC6-4995-949A-35796BC8A78A}" srcOrd="19" destOrd="0" presId="urn:microsoft.com/office/officeart/2005/8/layout/radial6"/>
    <dgm:cxn modelId="{E09D9653-1470-41DB-8427-53CE6156855A}" type="presParOf" srcId="{4AA3D9C0-3F71-4C98-A767-B14163264532}" destId="{31423D52-D634-4675-9451-E4D9EBF78F63}" srcOrd="20" destOrd="0" presId="urn:microsoft.com/office/officeart/2005/8/layout/radial6"/>
    <dgm:cxn modelId="{E3BA3603-F1F1-4CF4-B2D1-5B432C0AA76B}" type="presParOf" srcId="{4AA3D9C0-3F71-4C98-A767-B14163264532}" destId="{48571AD8-748E-463D-A430-02B815ED0C6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71AD8-748E-463D-A430-02B815ED0C62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3114286"/>
            <a:gd name="adj2" fmla="val 16200000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3DB6C-7A04-4F92-ABE4-426663A41CE2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0028571"/>
            <a:gd name="adj2" fmla="val 13114286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C609F-7D2A-4A29-BA75-699F0680A643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6942857"/>
            <a:gd name="adj2" fmla="val 10028571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B838D-C6F1-410B-A152-1001459A077E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3857143"/>
            <a:gd name="adj2" fmla="val 6942857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11163-75EA-4AF6-BEFF-4373B4B52B3E}">
      <dsp:nvSpPr>
        <dsp:cNvPr id="0" name=""/>
        <dsp:cNvSpPr/>
      </dsp:nvSpPr>
      <dsp:spPr>
        <a:xfrm>
          <a:off x="487820" y="330783"/>
          <a:ext cx="2495675" cy="2495675"/>
        </a:xfrm>
        <a:prstGeom prst="blockArc">
          <a:avLst>
            <a:gd name="adj1" fmla="val 631116"/>
            <a:gd name="adj2" fmla="val 3739107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27732-672D-48C3-AB41-408A28245D2A}">
      <dsp:nvSpPr>
        <dsp:cNvPr id="0" name=""/>
        <dsp:cNvSpPr/>
      </dsp:nvSpPr>
      <dsp:spPr>
        <a:xfrm>
          <a:off x="498934" y="277546"/>
          <a:ext cx="2495675" cy="2495675"/>
        </a:xfrm>
        <a:prstGeom prst="blockArc">
          <a:avLst>
            <a:gd name="adj1" fmla="val 19407489"/>
            <a:gd name="adj2" fmla="val 783914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522D8-C102-4874-BAA7-DB48A92DA87D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6200000"/>
            <a:gd name="adj2" fmla="val 19285714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98172-BB29-4060-8202-D3FB15EA47A6}">
      <dsp:nvSpPr>
        <dsp:cNvPr id="0" name=""/>
        <dsp:cNvSpPr/>
      </dsp:nvSpPr>
      <dsp:spPr>
        <a:xfrm>
          <a:off x="1203670" y="990222"/>
          <a:ext cx="1139045" cy="1139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Vie scolaire</a:t>
          </a:r>
        </a:p>
      </dsp:txBody>
      <dsp:txXfrm>
        <a:off x="1370479" y="1157031"/>
        <a:ext cx="805427" cy="805427"/>
      </dsp:txXfrm>
    </dsp:sp>
    <dsp:sp modelId="{D84B2576-AAA2-4047-86D9-3CE68671807F}">
      <dsp:nvSpPr>
        <dsp:cNvPr id="0" name=""/>
        <dsp:cNvSpPr/>
      </dsp:nvSpPr>
      <dsp:spPr>
        <a:xfrm>
          <a:off x="1323193" y="-11393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Fiche élève</a:t>
          </a:r>
          <a:endParaRPr lang="fr-FR" sz="900" kern="1200" dirty="0"/>
        </a:p>
      </dsp:txBody>
      <dsp:txXfrm>
        <a:off x="1454995" y="17868"/>
        <a:ext cx="636394" cy="636394"/>
      </dsp:txXfrm>
    </dsp:sp>
    <dsp:sp modelId="{1501E693-51DE-4C5C-A6B4-40C58BD5F01D}">
      <dsp:nvSpPr>
        <dsp:cNvPr id="0" name=""/>
        <dsp:cNvSpPr/>
      </dsp:nvSpPr>
      <dsp:spPr>
        <a:xfrm>
          <a:off x="2279905" y="346793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Absences</a:t>
          </a:r>
          <a:endParaRPr lang="fr-FR" sz="900" kern="1200" dirty="0"/>
        </a:p>
      </dsp:txBody>
      <dsp:txXfrm>
        <a:off x="2411707" y="478595"/>
        <a:ext cx="636394" cy="636394"/>
      </dsp:txXfrm>
    </dsp:sp>
    <dsp:sp modelId="{1AD0F6F8-34F9-455B-84C0-B14182F21910}">
      <dsp:nvSpPr>
        <dsp:cNvPr id="0" name=""/>
        <dsp:cNvSpPr/>
      </dsp:nvSpPr>
      <dsp:spPr>
        <a:xfrm>
          <a:off x="2488777" y="1352010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Observations</a:t>
          </a:r>
          <a:endParaRPr lang="fr-FR" sz="900" kern="1200" dirty="0"/>
        </a:p>
      </dsp:txBody>
      <dsp:txXfrm>
        <a:off x="2620579" y="1483812"/>
        <a:ext cx="636394" cy="636394"/>
      </dsp:txXfrm>
    </dsp:sp>
    <dsp:sp modelId="{2E89454E-6F31-416B-9B57-8482C7ED549C}">
      <dsp:nvSpPr>
        <dsp:cNvPr id="0" name=""/>
        <dsp:cNvSpPr/>
      </dsp:nvSpPr>
      <dsp:spPr>
        <a:xfrm>
          <a:off x="1854128" y="221224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Punitions</a:t>
          </a:r>
          <a:endParaRPr lang="fr-FR" sz="900" kern="1200" dirty="0"/>
        </a:p>
      </dsp:txBody>
      <dsp:txXfrm>
        <a:off x="1985930" y="2344046"/>
        <a:ext cx="636394" cy="636394"/>
      </dsp:txXfrm>
    </dsp:sp>
    <dsp:sp modelId="{6DFA08A6-AF53-4F30-A1EC-B4D51E0D82D0}">
      <dsp:nvSpPr>
        <dsp:cNvPr id="0" name=""/>
        <dsp:cNvSpPr/>
      </dsp:nvSpPr>
      <dsp:spPr>
        <a:xfrm>
          <a:off x="792258" y="221224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Sanctions</a:t>
          </a:r>
          <a:endParaRPr lang="fr-FR" sz="900" kern="1200" dirty="0"/>
        </a:p>
      </dsp:txBody>
      <dsp:txXfrm>
        <a:off x="924060" y="2344046"/>
        <a:ext cx="636394" cy="636394"/>
      </dsp:txXfrm>
    </dsp:sp>
    <dsp:sp modelId="{C6E6A36B-8E90-4EF2-A7D5-9DA14E73EE39}">
      <dsp:nvSpPr>
        <dsp:cNvPr id="0" name=""/>
        <dsp:cNvSpPr/>
      </dsp:nvSpPr>
      <dsp:spPr>
        <a:xfrm>
          <a:off x="40191" y="1292039"/>
          <a:ext cx="1080000" cy="108000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Evalua-tions</a:t>
          </a:r>
          <a:endParaRPr lang="fr-FR" sz="1500" kern="1200" dirty="0"/>
        </a:p>
      </dsp:txBody>
      <dsp:txXfrm>
        <a:off x="198353" y="1450201"/>
        <a:ext cx="763676" cy="763676"/>
      </dsp:txXfrm>
    </dsp:sp>
    <dsp:sp modelId="{39A2CB44-CBC6-4995-949A-35796BC8A78A}">
      <dsp:nvSpPr>
        <dsp:cNvPr id="0" name=""/>
        <dsp:cNvSpPr/>
      </dsp:nvSpPr>
      <dsp:spPr>
        <a:xfrm>
          <a:off x="366481" y="346793"/>
          <a:ext cx="899998" cy="899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Autres modules :</a:t>
          </a:r>
          <a:endParaRPr lang="fr-FR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Carnet de liaison</a:t>
          </a:r>
          <a:endParaRPr lang="fr-FR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Stages</a:t>
          </a:r>
          <a:endParaRPr lang="fr-FR" sz="900" kern="1200" dirty="0"/>
        </a:p>
      </dsp:txBody>
      <dsp:txXfrm>
        <a:off x="498283" y="478595"/>
        <a:ext cx="636394" cy="636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71AD8-748E-463D-A430-02B815ED0C62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3114286"/>
            <a:gd name="adj2" fmla="val 16200000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3DB6C-7A04-4F92-ABE4-426663A41CE2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0028571"/>
            <a:gd name="adj2" fmla="val 13114286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C609F-7D2A-4A29-BA75-699F0680A643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6942857"/>
            <a:gd name="adj2" fmla="val 10028571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B838D-C6F1-410B-A152-1001459A077E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3857143"/>
            <a:gd name="adj2" fmla="val 6942857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11163-75EA-4AF6-BEFF-4373B4B52B3E}">
      <dsp:nvSpPr>
        <dsp:cNvPr id="0" name=""/>
        <dsp:cNvSpPr/>
      </dsp:nvSpPr>
      <dsp:spPr>
        <a:xfrm>
          <a:off x="487820" y="330783"/>
          <a:ext cx="2495675" cy="2495675"/>
        </a:xfrm>
        <a:prstGeom prst="blockArc">
          <a:avLst>
            <a:gd name="adj1" fmla="val 631116"/>
            <a:gd name="adj2" fmla="val 3739107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27732-672D-48C3-AB41-408A28245D2A}">
      <dsp:nvSpPr>
        <dsp:cNvPr id="0" name=""/>
        <dsp:cNvSpPr/>
      </dsp:nvSpPr>
      <dsp:spPr>
        <a:xfrm>
          <a:off x="498934" y="277546"/>
          <a:ext cx="2495675" cy="2495675"/>
        </a:xfrm>
        <a:prstGeom prst="blockArc">
          <a:avLst>
            <a:gd name="adj1" fmla="val 19407489"/>
            <a:gd name="adj2" fmla="val 783914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522D8-C102-4874-BAA7-DB48A92DA87D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6200000"/>
            <a:gd name="adj2" fmla="val 19285714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98172-BB29-4060-8202-D3FB15EA47A6}">
      <dsp:nvSpPr>
        <dsp:cNvPr id="0" name=""/>
        <dsp:cNvSpPr/>
      </dsp:nvSpPr>
      <dsp:spPr>
        <a:xfrm>
          <a:off x="1203670" y="990222"/>
          <a:ext cx="1139045" cy="1139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Vie scolaire</a:t>
          </a:r>
        </a:p>
      </dsp:txBody>
      <dsp:txXfrm>
        <a:off x="1370479" y="1157031"/>
        <a:ext cx="805427" cy="805427"/>
      </dsp:txXfrm>
    </dsp:sp>
    <dsp:sp modelId="{D84B2576-AAA2-4047-86D9-3CE68671807F}">
      <dsp:nvSpPr>
        <dsp:cNvPr id="0" name=""/>
        <dsp:cNvSpPr/>
      </dsp:nvSpPr>
      <dsp:spPr>
        <a:xfrm>
          <a:off x="1323193" y="-11393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Fiche élève</a:t>
          </a:r>
          <a:endParaRPr lang="fr-FR" sz="900" kern="1200" dirty="0"/>
        </a:p>
      </dsp:txBody>
      <dsp:txXfrm>
        <a:off x="1454995" y="17868"/>
        <a:ext cx="636394" cy="636394"/>
      </dsp:txXfrm>
    </dsp:sp>
    <dsp:sp modelId="{1501E693-51DE-4C5C-A6B4-40C58BD5F01D}">
      <dsp:nvSpPr>
        <dsp:cNvPr id="0" name=""/>
        <dsp:cNvSpPr/>
      </dsp:nvSpPr>
      <dsp:spPr>
        <a:xfrm>
          <a:off x="2279905" y="346793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Absences</a:t>
          </a:r>
          <a:endParaRPr lang="fr-FR" sz="900" kern="1200" dirty="0"/>
        </a:p>
      </dsp:txBody>
      <dsp:txXfrm>
        <a:off x="2411707" y="478595"/>
        <a:ext cx="636394" cy="636394"/>
      </dsp:txXfrm>
    </dsp:sp>
    <dsp:sp modelId="{1AD0F6F8-34F9-455B-84C0-B14182F21910}">
      <dsp:nvSpPr>
        <dsp:cNvPr id="0" name=""/>
        <dsp:cNvSpPr/>
      </dsp:nvSpPr>
      <dsp:spPr>
        <a:xfrm>
          <a:off x="2488777" y="1352010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Observations</a:t>
          </a:r>
          <a:endParaRPr lang="fr-FR" sz="900" kern="1200" dirty="0"/>
        </a:p>
      </dsp:txBody>
      <dsp:txXfrm>
        <a:off x="2620579" y="1483812"/>
        <a:ext cx="636394" cy="636394"/>
      </dsp:txXfrm>
    </dsp:sp>
    <dsp:sp modelId="{2E89454E-6F31-416B-9B57-8482C7ED549C}">
      <dsp:nvSpPr>
        <dsp:cNvPr id="0" name=""/>
        <dsp:cNvSpPr/>
      </dsp:nvSpPr>
      <dsp:spPr>
        <a:xfrm>
          <a:off x="1854128" y="221224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Punitions</a:t>
          </a:r>
          <a:endParaRPr lang="fr-FR" sz="900" kern="1200" dirty="0"/>
        </a:p>
      </dsp:txBody>
      <dsp:txXfrm>
        <a:off x="1985930" y="2344046"/>
        <a:ext cx="636394" cy="636394"/>
      </dsp:txXfrm>
    </dsp:sp>
    <dsp:sp modelId="{6DFA08A6-AF53-4F30-A1EC-B4D51E0D82D0}">
      <dsp:nvSpPr>
        <dsp:cNvPr id="0" name=""/>
        <dsp:cNvSpPr/>
      </dsp:nvSpPr>
      <dsp:spPr>
        <a:xfrm>
          <a:off x="792258" y="221224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Sanctions</a:t>
          </a:r>
          <a:endParaRPr lang="fr-FR" sz="900" kern="1200" dirty="0"/>
        </a:p>
      </dsp:txBody>
      <dsp:txXfrm>
        <a:off x="924060" y="2344046"/>
        <a:ext cx="636394" cy="636394"/>
      </dsp:txXfrm>
    </dsp:sp>
    <dsp:sp modelId="{C6E6A36B-8E90-4EF2-A7D5-9DA14E73EE39}">
      <dsp:nvSpPr>
        <dsp:cNvPr id="0" name=""/>
        <dsp:cNvSpPr/>
      </dsp:nvSpPr>
      <dsp:spPr>
        <a:xfrm>
          <a:off x="40191" y="1292039"/>
          <a:ext cx="1080000" cy="108000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Evalua-tions</a:t>
          </a:r>
          <a:endParaRPr lang="fr-FR" sz="1500" kern="1200" dirty="0"/>
        </a:p>
      </dsp:txBody>
      <dsp:txXfrm>
        <a:off x="198353" y="1450201"/>
        <a:ext cx="763676" cy="763676"/>
      </dsp:txXfrm>
    </dsp:sp>
    <dsp:sp modelId="{39A2CB44-CBC6-4995-949A-35796BC8A78A}">
      <dsp:nvSpPr>
        <dsp:cNvPr id="0" name=""/>
        <dsp:cNvSpPr/>
      </dsp:nvSpPr>
      <dsp:spPr>
        <a:xfrm>
          <a:off x="366481" y="346793"/>
          <a:ext cx="899998" cy="899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Autres modules :</a:t>
          </a:r>
          <a:endParaRPr lang="fr-FR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Carnet de liaison</a:t>
          </a:r>
          <a:endParaRPr lang="fr-FR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Stages</a:t>
          </a:r>
          <a:endParaRPr lang="fr-FR" sz="900" kern="1200" dirty="0"/>
        </a:p>
      </dsp:txBody>
      <dsp:txXfrm>
        <a:off x="498283" y="478595"/>
        <a:ext cx="636394" cy="636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71AD8-748E-463D-A430-02B815ED0C62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3114286"/>
            <a:gd name="adj2" fmla="val 16200000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3DB6C-7A04-4F92-ABE4-426663A41CE2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0028571"/>
            <a:gd name="adj2" fmla="val 13114286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C609F-7D2A-4A29-BA75-699F0680A643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6942857"/>
            <a:gd name="adj2" fmla="val 10028571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B838D-C6F1-410B-A152-1001459A077E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3857143"/>
            <a:gd name="adj2" fmla="val 6942857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11163-75EA-4AF6-BEFF-4373B4B52B3E}">
      <dsp:nvSpPr>
        <dsp:cNvPr id="0" name=""/>
        <dsp:cNvSpPr/>
      </dsp:nvSpPr>
      <dsp:spPr>
        <a:xfrm>
          <a:off x="487820" y="330783"/>
          <a:ext cx="2495675" cy="2495675"/>
        </a:xfrm>
        <a:prstGeom prst="blockArc">
          <a:avLst>
            <a:gd name="adj1" fmla="val 631116"/>
            <a:gd name="adj2" fmla="val 3739107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27732-672D-48C3-AB41-408A28245D2A}">
      <dsp:nvSpPr>
        <dsp:cNvPr id="0" name=""/>
        <dsp:cNvSpPr/>
      </dsp:nvSpPr>
      <dsp:spPr>
        <a:xfrm>
          <a:off x="498934" y="277546"/>
          <a:ext cx="2495675" cy="2495675"/>
        </a:xfrm>
        <a:prstGeom prst="blockArc">
          <a:avLst>
            <a:gd name="adj1" fmla="val 19407489"/>
            <a:gd name="adj2" fmla="val 783914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522D8-C102-4874-BAA7-DB48A92DA87D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6200000"/>
            <a:gd name="adj2" fmla="val 19285714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98172-BB29-4060-8202-D3FB15EA47A6}">
      <dsp:nvSpPr>
        <dsp:cNvPr id="0" name=""/>
        <dsp:cNvSpPr/>
      </dsp:nvSpPr>
      <dsp:spPr>
        <a:xfrm>
          <a:off x="1203670" y="990222"/>
          <a:ext cx="1139045" cy="1139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Vie scolaire</a:t>
          </a:r>
        </a:p>
      </dsp:txBody>
      <dsp:txXfrm>
        <a:off x="1370479" y="1157031"/>
        <a:ext cx="805427" cy="805427"/>
      </dsp:txXfrm>
    </dsp:sp>
    <dsp:sp modelId="{D84B2576-AAA2-4047-86D9-3CE68671807F}">
      <dsp:nvSpPr>
        <dsp:cNvPr id="0" name=""/>
        <dsp:cNvSpPr/>
      </dsp:nvSpPr>
      <dsp:spPr>
        <a:xfrm>
          <a:off x="1323193" y="-11393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Fiche élève</a:t>
          </a:r>
          <a:endParaRPr lang="fr-FR" sz="900" kern="1200" dirty="0"/>
        </a:p>
      </dsp:txBody>
      <dsp:txXfrm>
        <a:off x="1454995" y="17868"/>
        <a:ext cx="636394" cy="636394"/>
      </dsp:txXfrm>
    </dsp:sp>
    <dsp:sp modelId="{1501E693-51DE-4C5C-A6B4-40C58BD5F01D}">
      <dsp:nvSpPr>
        <dsp:cNvPr id="0" name=""/>
        <dsp:cNvSpPr/>
      </dsp:nvSpPr>
      <dsp:spPr>
        <a:xfrm>
          <a:off x="2279905" y="346793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Absences</a:t>
          </a:r>
          <a:endParaRPr lang="fr-FR" sz="900" kern="1200" dirty="0"/>
        </a:p>
      </dsp:txBody>
      <dsp:txXfrm>
        <a:off x="2411707" y="478595"/>
        <a:ext cx="636394" cy="636394"/>
      </dsp:txXfrm>
    </dsp:sp>
    <dsp:sp modelId="{1AD0F6F8-34F9-455B-84C0-B14182F21910}">
      <dsp:nvSpPr>
        <dsp:cNvPr id="0" name=""/>
        <dsp:cNvSpPr/>
      </dsp:nvSpPr>
      <dsp:spPr>
        <a:xfrm>
          <a:off x="2488777" y="1352010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Observations</a:t>
          </a:r>
          <a:endParaRPr lang="fr-FR" sz="900" kern="1200" dirty="0"/>
        </a:p>
      </dsp:txBody>
      <dsp:txXfrm>
        <a:off x="2620579" y="1483812"/>
        <a:ext cx="636394" cy="636394"/>
      </dsp:txXfrm>
    </dsp:sp>
    <dsp:sp modelId="{2E89454E-6F31-416B-9B57-8482C7ED549C}">
      <dsp:nvSpPr>
        <dsp:cNvPr id="0" name=""/>
        <dsp:cNvSpPr/>
      </dsp:nvSpPr>
      <dsp:spPr>
        <a:xfrm>
          <a:off x="1854128" y="221224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Punitions</a:t>
          </a:r>
          <a:endParaRPr lang="fr-FR" sz="900" kern="1200" dirty="0"/>
        </a:p>
      </dsp:txBody>
      <dsp:txXfrm>
        <a:off x="1985930" y="2344046"/>
        <a:ext cx="636394" cy="636394"/>
      </dsp:txXfrm>
    </dsp:sp>
    <dsp:sp modelId="{6DFA08A6-AF53-4F30-A1EC-B4D51E0D82D0}">
      <dsp:nvSpPr>
        <dsp:cNvPr id="0" name=""/>
        <dsp:cNvSpPr/>
      </dsp:nvSpPr>
      <dsp:spPr>
        <a:xfrm>
          <a:off x="792258" y="221224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Sanctions</a:t>
          </a:r>
          <a:endParaRPr lang="fr-FR" sz="900" kern="1200" dirty="0"/>
        </a:p>
      </dsp:txBody>
      <dsp:txXfrm>
        <a:off x="924060" y="2344046"/>
        <a:ext cx="636394" cy="636394"/>
      </dsp:txXfrm>
    </dsp:sp>
    <dsp:sp modelId="{C6E6A36B-8E90-4EF2-A7D5-9DA14E73EE39}">
      <dsp:nvSpPr>
        <dsp:cNvPr id="0" name=""/>
        <dsp:cNvSpPr/>
      </dsp:nvSpPr>
      <dsp:spPr>
        <a:xfrm>
          <a:off x="40191" y="1292039"/>
          <a:ext cx="1080000" cy="108000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Evalua-tions</a:t>
          </a:r>
          <a:endParaRPr lang="fr-FR" sz="1500" kern="1200" dirty="0"/>
        </a:p>
      </dsp:txBody>
      <dsp:txXfrm>
        <a:off x="198353" y="1450201"/>
        <a:ext cx="763676" cy="763676"/>
      </dsp:txXfrm>
    </dsp:sp>
    <dsp:sp modelId="{39A2CB44-CBC6-4995-949A-35796BC8A78A}">
      <dsp:nvSpPr>
        <dsp:cNvPr id="0" name=""/>
        <dsp:cNvSpPr/>
      </dsp:nvSpPr>
      <dsp:spPr>
        <a:xfrm>
          <a:off x="366481" y="346793"/>
          <a:ext cx="899998" cy="899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Autres modules :</a:t>
          </a:r>
          <a:endParaRPr lang="fr-FR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Carnet de liaison</a:t>
          </a:r>
          <a:endParaRPr lang="fr-FR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Stages</a:t>
          </a:r>
          <a:endParaRPr lang="fr-FR" sz="900" kern="1200" dirty="0"/>
        </a:p>
      </dsp:txBody>
      <dsp:txXfrm>
        <a:off x="498283" y="478595"/>
        <a:ext cx="636394" cy="6363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71AD8-748E-463D-A430-02B815ED0C62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3114286"/>
            <a:gd name="adj2" fmla="val 16200000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3DB6C-7A04-4F92-ABE4-426663A41CE2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0028571"/>
            <a:gd name="adj2" fmla="val 13114286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C609F-7D2A-4A29-BA75-699F0680A643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6942857"/>
            <a:gd name="adj2" fmla="val 10028571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B838D-C6F1-410B-A152-1001459A077E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3857143"/>
            <a:gd name="adj2" fmla="val 6942857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11163-75EA-4AF6-BEFF-4373B4B52B3E}">
      <dsp:nvSpPr>
        <dsp:cNvPr id="0" name=""/>
        <dsp:cNvSpPr/>
      </dsp:nvSpPr>
      <dsp:spPr>
        <a:xfrm>
          <a:off x="487820" y="330783"/>
          <a:ext cx="2495675" cy="2495675"/>
        </a:xfrm>
        <a:prstGeom prst="blockArc">
          <a:avLst>
            <a:gd name="adj1" fmla="val 631116"/>
            <a:gd name="adj2" fmla="val 3739107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27732-672D-48C3-AB41-408A28245D2A}">
      <dsp:nvSpPr>
        <dsp:cNvPr id="0" name=""/>
        <dsp:cNvSpPr/>
      </dsp:nvSpPr>
      <dsp:spPr>
        <a:xfrm>
          <a:off x="498934" y="277546"/>
          <a:ext cx="2495675" cy="2495675"/>
        </a:xfrm>
        <a:prstGeom prst="blockArc">
          <a:avLst>
            <a:gd name="adj1" fmla="val 19407489"/>
            <a:gd name="adj2" fmla="val 783914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522D8-C102-4874-BAA7-DB48A92DA87D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6200000"/>
            <a:gd name="adj2" fmla="val 19285714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98172-BB29-4060-8202-D3FB15EA47A6}">
      <dsp:nvSpPr>
        <dsp:cNvPr id="0" name=""/>
        <dsp:cNvSpPr/>
      </dsp:nvSpPr>
      <dsp:spPr>
        <a:xfrm>
          <a:off x="1203670" y="990222"/>
          <a:ext cx="1139045" cy="1139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Vie scolaire</a:t>
          </a:r>
        </a:p>
      </dsp:txBody>
      <dsp:txXfrm>
        <a:off x="1370479" y="1157031"/>
        <a:ext cx="805427" cy="805427"/>
      </dsp:txXfrm>
    </dsp:sp>
    <dsp:sp modelId="{D84B2576-AAA2-4047-86D9-3CE68671807F}">
      <dsp:nvSpPr>
        <dsp:cNvPr id="0" name=""/>
        <dsp:cNvSpPr/>
      </dsp:nvSpPr>
      <dsp:spPr>
        <a:xfrm>
          <a:off x="1323193" y="-11393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Fiche élève</a:t>
          </a:r>
          <a:endParaRPr lang="fr-FR" sz="900" kern="1200" dirty="0"/>
        </a:p>
      </dsp:txBody>
      <dsp:txXfrm>
        <a:off x="1454995" y="17868"/>
        <a:ext cx="636394" cy="636394"/>
      </dsp:txXfrm>
    </dsp:sp>
    <dsp:sp modelId="{1501E693-51DE-4C5C-A6B4-40C58BD5F01D}">
      <dsp:nvSpPr>
        <dsp:cNvPr id="0" name=""/>
        <dsp:cNvSpPr/>
      </dsp:nvSpPr>
      <dsp:spPr>
        <a:xfrm>
          <a:off x="2279905" y="346793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Absences</a:t>
          </a:r>
          <a:endParaRPr lang="fr-FR" sz="900" kern="1200" dirty="0"/>
        </a:p>
      </dsp:txBody>
      <dsp:txXfrm>
        <a:off x="2411707" y="478595"/>
        <a:ext cx="636394" cy="636394"/>
      </dsp:txXfrm>
    </dsp:sp>
    <dsp:sp modelId="{1AD0F6F8-34F9-455B-84C0-B14182F21910}">
      <dsp:nvSpPr>
        <dsp:cNvPr id="0" name=""/>
        <dsp:cNvSpPr/>
      </dsp:nvSpPr>
      <dsp:spPr>
        <a:xfrm>
          <a:off x="2488777" y="1352010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Observations</a:t>
          </a:r>
          <a:endParaRPr lang="fr-FR" sz="900" kern="1200" dirty="0"/>
        </a:p>
      </dsp:txBody>
      <dsp:txXfrm>
        <a:off x="2620579" y="1483812"/>
        <a:ext cx="636394" cy="636394"/>
      </dsp:txXfrm>
    </dsp:sp>
    <dsp:sp modelId="{2E89454E-6F31-416B-9B57-8482C7ED549C}">
      <dsp:nvSpPr>
        <dsp:cNvPr id="0" name=""/>
        <dsp:cNvSpPr/>
      </dsp:nvSpPr>
      <dsp:spPr>
        <a:xfrm>
          <a:off x="1854128" y="221224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Punitions</a:t>
          </a:r>
          <a:endParaRPr lang="fr-FR" sz="900" kern="1200" dirty="0"/>
        </a:p>
      </dsp:txBody>
      <dsp:txXfrm>
        <a:off x="1985930" y="2344046"/>
        <a:ext cx="636394" cy="636394"/>
      </dsp:txXfrm>
    </dsp:sp>
    <dsp:sp modelId="{6DFA08A6-AF53-4F30-A1EC-B4D51E0D82D0}">
      <dsp:nvSpPr>
        <dsp:cNvPr id="0" name=""/>
        <dsp:cNvSpPr/>
      </dsp:nvSpPr>
      <dsp:spPr>
        <a:xfrm>
          <a:off x="792258" y="221224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Sanctions</a:t>
          </a:r>
          <a:endParaRPr lang="fr-FR" sz="900" kern="1200" dirty="0"/>
        </a:p>
      </dsp:txBody>
      <dsp:txXfrm>
        <a:off x="924060" y="2344046"/>
        <a:ext cx="636394" cy="636394"/>
      </dsp:txXfrm>
    </dsp:sp>
    <dsp:sp modelId="{C6E6A36B-8E90-4EF2-A7D5-9DA14E73EE39}">
      <dsp:nvSpPr>
        <dsp:cNvPr id="0" name=""/>
        <dsp:cNvSpPr/>
      </dsp:nvSpPr>
      <dsp:spPr>
        <a:xfrm>
          <a:off x="40191" y="1292039"/>
          <a:ext cx="1080000" cy="108000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Evalua-tions</a:t>
          </a:r>
          <a:endParaRPr lang="fr-FR" sz="1500" kern="1200" dirty="0"/>
        </a:p>
      </dsp:txBody>
      <dsp:txXfrm>
        <a:off x="198353" y="1450201"/>
        <a:ext cx="763676" cy="763676"/>
      </dsp:txXfrm>
    </dsp:sp>
    <dsp:sp modelId="{39A2CB44-CBC6-4995-949A-35796BC8A78A}">
      <dsp:nvSpPr>
        <dsp:cNvPr id="0" name=""/>
        <dsp:cNvSpPr/>
      </dsp:nvSpPr>
      <dsp:spPr>
        <a:xfrm>
          <a:off x="366481" y="346793"/>
          <a:ext cx="899998" cy="899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Autres modules :</a:t>
          </a:r>
          <a:endParaRPr lang="fr-FR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Carnet de liaison</a:t>
          </a:r>
          <a:endParaRPr lang="fr-FR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Stages</a:t>
          </a:r>
          <a:endParaRPr lang="fr-FR" sz="900" kern="1200" dirty="0"/>
        </a:p>
      </dsp:txBody>
      <dsp:txXfrm>
        <a:off x="498283" y="478595"/>
        <a:ext cx="636394" cy="636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71AD8-748E-463D-A430-02B815ED0C62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3114286"/>
            <a:gd name="adj2" fmla="val 16200000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3DB6C-7A04-4F92-ABE4-426663A41CE2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0028571"/>
            <a:gd name="adj2" fmla="val 13114286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C609F-7D2A-4A29-BA75-699F0680A643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6942857"/>
            <a:gd name="adj2" fmla="val 10028571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B838D-C6F1-410B-A152-1001459A077E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3857143"/>
            <a:gd name="adj2" fmla="val 6942857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11163-75EA-4AF6-BEFF-4373B4B52B3E}">
      <dsp:nvSpPr>
        <dsp:cNvPr id="0" name=""/>
        <dsp:cNvSpPr/>
      </dsp:nvSpPr>
      <dsp:spPr>
        <a:xfrm>
          <a:off x="487820" y="330783"/>
          <a:ext cx="2495675" cy="2495675"/>
        </a:xfrm>
        <a:prstGeom prst="blockArc">
          <a:avLst>
            <a:gd name="adj1" fmla="val 631116"/>
            <a:gd name="adj2" fmla="val 3739107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27732-672D-48C3-AB41-408A28245D2A}">
      <dsp:nvSpPr>
        <dsp:cNvPr id="0" name=""/>
        <dsp:cNvSpPr/>
      </dsp:nvSpPr>
      <dsp:spPr>
        <a:xfrm>
          <a:off x="498934" y="277546"/>
          <a:ext cx="2495675" cy="2495675"/>
        </a:xfrm>
        <a:prstGeom prst="blockArc">
          <a:avLst>
            <a:gd name="adj1" fmla="val 19407489"/>
            <a:gd name="adj2" fmla="val 783914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522D8-C102-4874-BAA7-DB48A92DA87D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6200000"/>
            <a:gd name="adj2" fmla="val 19285714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98172-BB29-4060-8202-D3FB15EA47A6}">
      <dsp:nvSpPr>
        <dsp:cNvPr id="0" name=""/>
        <dsp:cNvSpPr/>
      </dsp:nvSpPr>
      <dsp:spPr>
        <a:xfrm>
          <a:off x="1203670" y="990222"/>
          <a:ext cx="1139045" cy="1139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Vie scolaire</a:t>
          </a:r>
        </a:p>
      </dsp:txBody>
      <dsp:txXfrm>
        <a:off x="1370479" y="1157031"/>
        <a:ext cx="805427" cy="805427"/>
      </dsp:txXfrm>
    </dsp:sp>
    <dsp:sp modelId="{D84B2576-AAA2-4047-86D9-3CE68671807F}">
      <dsp:nvSpPr>
        <dsp:cNvPr id="0" name=""/>
        <dsp:cNvSpPr/>
      </dsp:nvSpPr>
      <dsp:spPr>
        <a:xfrm>
          <a:off x="1323193" y="-11393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Fiche élève</a:t>
          </a:r>
          <a:endParaRPr lang="fr-FR" sz="900" kern="1200" dirty="0"/>
        </a:p>
      </dsp:txBody>
      <dsp:txXfrm>
        <a:off x="1454995" y="17868"/>
        <a:ext cx="636394" cy="636394"/>
      </dsp:txXfrm>
    </dsp:sp>
    <dsp:sp modelId="{1501E693-51DE-4C5C-A6B4-40C58BD5F01D}">
      <dsp:nvSpPr>
        <dsp:cNvPr id="0" name=""/>
        <dsp:cNvSpPr/>
      </dsp:nvSpPr>
      <dsp:spPr>
        <a:xfrm>
          <a:off x="2279905" y="346793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Absences</a:t>
          </a:r>
          <a:endParaRPr lang="fr-FR" sz="900" kern="1200" dirty="0"/>
        </a:p>
      </dsp:txBody>
      <dsp:txXfrm>
        <a:off x="2411707" y="478595"/>
        <a:ext cx="636394" cy="636394"/>
      </dsp:txXfrm>
    </dsp:sp>
    <dsp:sp modelId="{1AD0F6F8-34F9-455B-84C0-B14182F21910}">
      <dsp:nvSpPr>
        <dsp:cNvPr id="0" name=""/>
        <dsp:cNvSpPr/>
      </dsp:nvSpPr>
      <dsp:spPr>
        <a:xfrm>
          <a:off x="2488777" y="1352010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Observations</a:t>
          </a:r>
          <a:endParaRPr lang="fr-FR" sz="900" kern="1200" dirty="0"/>
        </a:p>
      </dsp:txBody>
      <dsp:txXfrm>
        <a:off x="2620579" y="1483812"/>
        <a:ext cx="636394" cy="636394"/>
      </dsp:txXfrm>
    </dsp:sp>
    <dsp:sp modelId="{2E89454E-6F31-416B-9B57-8482C7ED549C}">
      <dsp:nvSpPr>
        <dsp:cNvPr id="0" name=""/>
        <dsp:cNvSpPr/>
      </dsp:nvSpPr>
      <dsp:spPr>
        <a:xfrm>
          <a:off x="1854128" y="221224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Punitions</a:t>
          </a:r>
          <a:endParaRPr lang="fr-FR" sz="900" kern="1200" dirty="0"/>
        </a:p>
      </dsp:txBody>
      <dsp:txXfrm>
        <a:off x="1985930" y="2344046"/>
        <a:ext cx="636394" cy="636394"/>
      </dsp:txXfrm>
    </dsp:sp>
    <dsp:sp modelId="{6DFA08A6-AF53-4F30-A1EC-B4D51E0D82D0}">
      <dsp:nvSpPr>
        <dsp:cNvPr id="0" name=""/>
        <dsp:cNvSpPr/>
      </dsp:nvSpPr>
      <dsp:spPr>
        <a:xfrm>
          <a:off x="792258" y="221224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Sanctions</a:t>
          </a:r>
          <a:endParaRPr lang="fr-FR" sz="900" kern="1200" dirty="0"/>
        </a:p>
      </dsp:txBody>
      <dsp:txXfrm>
        <a:off x="924060" y="2344046"/>
        <a:ext cx="636394" cy="636394"/>
      </dsp:txXfrm>
    </dsp:sp>
    <dsp:sp modelId="{C6E6A36B-8E90-4EF2-A7D5-9DA14E73EE39}">
      <dsp:nvSpPr>
        <dsp:cNvPr id="0" name=""/>
        <dsp:cNvSpPr/>
      </dsp:nvSpPr>
      <dsp:spPr>
        <a:xfrm>
          <a:off x="40191" y="1292039"/>
          <a:ext cx="1080000" cy="108000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Evalua-tions</a:t>
          </a:r>
          <a:endParaRPr lang="fr-FR" sz="1500" kern="1200" dirty="0"/>
        </a:p>
      </dsp:txBody>
      <dsp:txXfrm>
        <a:off x="198353" y="1450201"/>
        <a:ext cx="763676" cy="763676"/>
      </dsp:txXfrm>
    </dsp:sp>
    <dsp:sp modelId="{39A2CB44-CBC6-4995-949A-35796BC8A78A}">
      <dsp:nvSpPr>
        <dsp:cNvPr id="0" name=""/>
        <dsp:cNvSpPr/>
      </dsp:nvSpPr>
      <dsp:spPr>
        <a:xfrm>
          <a:off x="366481" y="346793"/>
          <a:ext cx="899998" cy="899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Autres modules :</a:t>
          </a:r>
          <a:endParaRPr lang="fr-FR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Carnet de liaison</a:t>
          </a:r>
          <a:endParaRPr lang="fr-FR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Stages</a:t>
          </a:r>
          <a:endParaRPr lang="fr-FR" sz="900" kern="1200" dirty="0"/>
        </a:p>
      </dsp:txBody>
      <dsp:txXfrm>
        <a:off x="498283" y="478595"/>
        <a:ext cx="636394" cy="6363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71AD8-748E-463D-A430-02B815ED0C62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3114286"/>
            <a:gd name="adj2" fmla="val 16200000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3DB6C-7A04-4F92-ABE4-426663A41CE2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0028571"/>
            <a:gd name="adj2" fmla="val 13114286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C609F-7D2A-4A29-BA75-699F0680A643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6942857"/>
            <a:gd name="adj2" fmla="val 10028571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B838D-C6F1-410B-A152-1001459A077E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3857143"/>
            <a:gd name="adj2" fmla="val 6942857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11163-75EA-4AF6-BEFF-4373B4B52B3E}">
      <dsp:nvSpPr>
        <dsp:cNvPr id="0" name=""/>
        <dsp:cNvSpPr/>
      </dsp:nvSpPr>
      <dsp:spPr>
        <a:xfrm>
          <a:off x="487820" y="330783"/>
          <a:ext cx="2495675" cy="2495675"/>
        </a:xfrm>
        <a:prstGeom prst="blockArc">
          <a:avLst>
            <a:gd name="adj1" fmla="val 631116"/>
            <a:gd name="adj2" fmla="val 3739107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27732-672D-48C3-AB41-408A28245D2A}">
      <dsp:nvSpPr>
        <dsp:cNvPr id="0" name=""/>
        <dsp:cNvSpPr/>
      </dsp:nvSpPr>
      <dsp:spPr>
        <a:xfrm>
          <a:off x="498934" y="277546"/>
          <a:ext cx="2495675" cy="2495675"/>
        </a:xfrm>
        <a:prstGeom prst="blockArc">
          <a:avLst>
            <a:gd name="adj1" fmla="val 19407489"/>
            <a:gd name="adj2" fmla="val 783914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522D8-C102-4874-BAA7-DB48A92DA87D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6200000"/>
            <a:gd name="adj2" fmla="val 19285714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98172-BB29-4060-8202-D3FB15EA47A6}">
      <dsp:nvSpPr>
        <dsp:cNvPr id="0" name=""/>
        <dsp:cNvSpPr/>
      </dsp:nvSpPr>
      <dsp:spPr>
        <a:xfrm>
          <a:off x="1203670" y="990222"/>
          <a:ext cx="1139045" cy="1139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Vie scolaire</a:t>
          </a:r>
        </a:p>
      </dsp:txBody>
      <dsp:txXfrm>
        <a:off x="1370479" y="1157031"/>
        <a:ext cx="805427" cy="805427"/>
      </dsp:txXfrm>
    </dsp:sp>
    <dsp:sp modelId="{D84B2576-AAA2-4047-86D9-3CE68671807F}">
      <dsp:nvSpPr>
        <dsp:cNvPr id="0" name=""/>
        <dsp:cNvSpPr/>
      </dsp:nvSpPr>
      <dsp:spPr>
        <a:xfrm>
          <a:off x="1323193" y="-11393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Fiche élève</a:t>
          </a:r>
          <a:endParaRPr lang="fr-FR" sz="900" kern="1200" dirty="0"/>
        </a:p>
      </dsp:txBody>
      <dsp:txXfrm>
        <a:off x="1454995" y="17868"/>
        <a:ext cx="636394" cy="636394"/>
      </dsp:txXfrm>
    </dsp:sp>
    <dsp:sp modelId="{1501E693-51DE-4C5C-A6B4-40C58BD5F01D}">
      <dsp:nvSpPr>
        <dsp:cNvPr id="0" name=""/>
        <dsp:cNvSpPr/>
      </dsp:nvSpPr>
      <dsp:spPr>
        <a:xfrm>
          <a:off x="2279905" y="346793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Absences</a:t>
          </a:r>
          <a:endParaRPr lang="fr-FR" sz="900" kern="1200" dirty="0"/>
        </a:p>
      </dsp:txBody>
      <dsp:txXfrm>
        <a:off x="2411707" y="478595"/>
        <a:ext cx="636394" cy="636394"/>
      </dsp:txXfrm>
    </dsp:sp>
    <dsp:sp modelId="{1AD0F6F8-34F9-455B-84C0-B14182F21910}">
      <dsp:nvSpPr>
        <dsp:cNvPr id="0" name=""/>
        <dsp:cNvSpPr/>
      </dsp:nvSpPr>
      <dsp:spPr>
        <a:xfrm>
          <a:off x="2488777" y="1352010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Observations</a:t>
          </a:r>
          <a:endParaRPr lang="fr-FR" sz="900" kern="1200" dirty="0"/>
        </a:p>
      </dsp:txBody>
      <dsp:txXfrm>
        <a:off x="2620579" y="1483812"/>
        <a:ext cx="636394" cy="636394"/>
      </dsp:txXfrm>
    </dsp:sp>
    <dsp:sp modelId="{2E89454E-6F31-416B-9B57-8482C7ED549C}">
      <dsp:nvSpPr>
        <dsp:cNvPr id="0" name=""/>
        <dsp:cNvSpPr/>
      </dsp:nvSpPr>
      <dsp:spPr>
        <a:xfrm>
          <a:off x="1854128" y="221224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Punitions</a:t>
          </a:r>
          <a:endParaRPr lang="fr-FR" sz="900" kern="1200" dirty="0"/>
        </a:p>
      </dsp:txBody>
      <dsp:txXfrm>
        <a:off x="1985930" y="2344046"/>
        <a:ext cx="636394" cy="636394"/>
      </dsp:txXfrm>
    </dsp:sp>
    <dsp:sp modelId="{6DFA08A6-AF53-4F30-A1EC-B4D51E0D82D0}">
      <dsp:nvSpPr>
        <dsp:cNvPr id="0" name=""/>
        <dsp:cNvSpPr/>
      </dsp:nvSpPr>
      <dsp:spPr>
        <a:xfrm>
          <a:off x="792258" y="221224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Sanctions</a:t>
          </a:r>
          <a:endParaRPr lang="fr-FR" sz="900" kern="1200" dirty="0"/>
        </a:p>
      </dsp:txBody>
      <dsp:txXfrm>
        <a:off x="924060" y="2344046"/>
        <a:ext cx="636394" cy="636394"/>
      </dsp:txXfrm>
    </dsp:sp>
    <dsp:sp modelId="{C6E6A36B-8E90-4EF2-A7D5-9DA14E73EE39}">
      <dsp:nvSpPr>
        <dsp:cNvPr id="0" name=""/>
        <dsp:cNvSpPr/>
      </dsp:nvSpPr>
      <dsp:spPr>
        <a:xfrm>
          <a:off x="40191" y="1292039"/>
          <a:ext cx="1080000" cy="108000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Evalua-tions</a:t>
          </a:r>
          <a:endParaRPr lang="fr-FR" sz="1500" kern="1200" dirty="0"/>
        </a:p>
      </dsp:txBody>
      <dsp:txXfrm>
        <a:off x="198353" y="1450201"/>
        <a:ext cx="763676" cy="763676"/>
      </dsp:txXfrm>
    </dsp:sp>
    <dsp:sp modelId="{39A2CB44-CBC6-4995-949A-35796BC8A78A}">
      <dsp:nvSpPr>
        <dsp:cNvPr id="0" name=""/>
        <dsp:cNvSpPr/>
      </dsp:nvSpPr>
      <dsp:spPr>
        <a:xfrm>
          <a:off x="366481" y="346793"/>
          <a:ext cx="899998" cy="899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Autres modules :</a:t>
          </a:r>
          <a:endParaRPr lang="fr-FR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Carnet de liaison</a:t>
          </a:r>
          <a:endParaRPr lang="fr-FR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Stages</a:t>
          </a:r>
          <a:endParaRPr lang="fr-FR" sz="900" kern="1200" dirty="0"/>
        </a:p>
      </dsp:txBody>
      <dsp:txXfrm>
        <a:off x="498283" y="478595"/>
        <a:ext cx="636394" cy="6363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71AD8-748E-463D-A430-02B815ED0C62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3114286"/>
            <a:gd name="adj2" fmla="val 16200000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3DB6C-7A04-4F92-ABE4-426663A41CE2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0028571"/>
            <a:gd name="adj2" fmla="val 13114286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C609F-7D2A-4A29-BA75-699F0680A643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6942857"/>
            <a:gd name="adj2" fmla="val 10028571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B838D-C6F1-410B-A152-1001459A077E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3857143"/>
            <a:gd name="adj2" fmla="val 6942857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11163-75EA-4AF6-BEFF-4373B4B52B3E}">
      <dsp:nvSpPr>
        <dsp:cNvPr id="0" name=""/>
        <dsp:cNvSpPr/>
      </dsp:nvSpPr>
      <dsp:spPr>
        <a:xfrm>
          <a:off x="487820" y="330783"/>
          <a:ext cx="2495675" cy="2495675"/>
        </a:xfrm>
        <a:prstGeom prst="blockArc">
          <a:avLst>
            <a:gd name="adj1" fmla="val 631116"/>
            <a:gd name="adj2" fmla="val 3739107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27732-672D-48C3-AB41-408A28245D2A}">
      <dsp:nvSpPr>
        <dsp:cNvPr id="0" name=""/>
        <dsp:cNvSpPr/>
      </dsp:nvSpPr>
      <dsp:spPr>
        <a:xfrm>
          <a:off x="498934" y="277546"/>
          <a:ext cx="2495675" cy="2495675"/>
        </a:xfrm>
        <a:prstGeom prst="blockArc">
          <a:avLst>
            <a:gd name="adj1" fmla="val 19407489"/>
            <a:gd name="adj2" fmla="val 783914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522D8-C102-4874-BAA7-DB48A92DA87D}">
      <dsp:nvSpPr>
        <dsp:cNvPr id="0" name=""/>
        <dsp:cNvSpPr/>
      </dsp:nvSpPr>
      <dsp:spPr>
        <a:xfrm>
          <a:off x="525354" y="311907"/>
          <a:ext cx="2495675" cy="2495675"/>
        </a:xfrm>
        <a:prstGeom prst="blockArc">
          <a:avLst>
            <a:gd name="adj1" fmla="val 16200000"/>
            <a:gd name="adj2" fmla="val 19285714"/>
            <a:gd name="adj3" fmla="val 38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98172-BB29-4060-8202-D3FB15EA47A6}">
      <dsp:nvSpPr>
        <dsp:cNvPr id="0" name=""/>
        <dsp:cNvSpPr/>
      </dsp:nvSpPr>
      <dsp:spPr>
        <a:xfrm>
          <a:off x="1203670" y="990222"/>
          <a:ext cx="1139045" cy="1139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Vie scolaire</a:t>
          </a:r>
        </a:p>
      </dsp:txBody>
      <dsp:txXfrm>
        <a:off x="1370479" y="1157031"/>
        <a:ext cx="805427" cy="805427"/>
      </dsp:txXfrm>
    </dsp:sp>
    <dsp:sp modelId="{D84B2576-AAA2-4047-86D9-3CE68671807F}">
      <dsp:nvSpPr>
        <dsp:cNvPr id="0" name=""/>
        <dsp:cNvSpPr/>
      </dsp:nvSpPr>
      <dsp:spPr>
        <a:xfrm>
          <a:off x="1323193" y="-11393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Fiche élève</a:t>
          </a:r>
          <a:endParaRPr lang="fr-FR" sz="900" kern="1200" dirty="0"/>
        </a:p>
      </dsp:txBody>
      <dsp:txXfrm>
        <a:off x="1454995" y="17868"/>
        <a:ext cx="636394" cy="636394"/>
      </dsp:txXfrm>
    </dsp:sp>
    <dsp:sp modelId="{1501E693-51DE-4C5C-A6B4-40C58BD5F01D}">
      <dsp:nvSpPr>
        <dsp:cNvPr id="0" name=""/>
        <dsp:cNvSpPr/>
      </dsp:nvSpPr>
      <dsp:spPr>
        <a:xfrm>
          <a:off x="2279905" y="346793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Absences</a:t>
          </a:r>
          <a:endParaRPr lang="fr-FR" sz="900" kern="1200" dirty="0"/>
        </a:p>
      </dsp:txBody>
      <dsp:txXfrm>
        <a:off x="2411707" y="478595"/>
        <a:ext cx="636394" cy="636394"/>
      </dsp:txXfrm>
    </dsp:sp>
    <dsp:sp modelId="{1AD0F6F8-34F9-455B-84C0-B14182F21910}">
      <dsp:nvSpPr>
        <dsp:cNvPr id="0" name=""/>
        <dsp:cNvSpPr/>
      </dsp:nvSpPr>
      <dsp:spPr>
        <a:xfrm>
          <a:off x="2488777" y="1352010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Observations</a:t>
          </a:r>
          <a:endParaRPr lang="fr-FR" sz="900" kern="1200" dirty="0"/>
        </a:p>
      </dsp:txBody>
      <dsp:txXfrm>
        <a:off x="2620579" y="1483812"/>
        <a:ext cx="636394" cy="636394"/>
      </dsp:txXfrm>
    </dsp:sp>
    <dsp:sp modelId="{2E89454E-6F31-416B-9B57-8482C7ED549C}">
      <dsp:nvSpPr>
        <dsp:cNvPr id="0" name=""/>
        <dsp:cNvSpPr/>
      </dsp:nvSpPr>
      <dsp:spPr>
        <a:xfrm>
          <a:off x="1854128" y="221224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Punitions</a:t>
          </a:r>
          <a:endParaRPr lang="fr-FR" sz="900" kern="1200" dirty="0"/>
        </a:p>
      </dsp:txBody>
      <dsp:txXfrm>
        <a:off x="1985930" y="2344046"/>
        <a:ext cx="636394" cy="636394"/>
      </dsp:txXfrm>
    </dsp:sp>
    <dsp:sp modelId="{6DFA08A6-AF53-4F30-A1EC-B4D51E0D82D0}">
      <dsp:nvSpPr>
        <dsp:cNvPr id="0" name=""/>
        <dsp:cNvSpPr/>
      </dsp:nvSpPr>
      <dsp:spPr>
        <a:xfrm>
          <a:off x="792258" y="2212244"/>
          <a:ext cx="899998" cy="899998"/>
        </a:xfrm>
        <a:prstGeom prst="ellipse">
          <a:avLst/>
        </a:prstGeom>
        <a:solidFill>
          <a:srgbClr val="4F81B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Sanctions</a:t>
          </a:r>
          <a:endParaRPr lang="fr-FR" sz="900" kern="1200" dirty="0"/>
        </a:p>
      </dsp:txBody>
      <dsp:txXfrm>
        <a:off x="924060" y="2344046"/>
        <a:ext cx="636394" cy="636394"/>
      </dsp:txXfrm>
    </dsp:sp>
    <dsp:sp modelId="{C6E6A36B-8E90-4EF2-A7D5-9DA14E73EE39}">
      <dsp:nvSpPr>
        <dsp:cNvPr id="0" name=""/>
        <dsp:cNvSpPr/>
      </dsp:nvSpPr>
      <dsp:spPr>
        <a:xfrm>
          <a:off x="40191" y="1292039"/>
          <a:ext cx="1080000" cy="108000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Evalua-tions</a:t>
          </a:r>
          <a:endParaRPr lang="fr-FR" sz="1500" kern="1200" dirty="0"/>
        </a:p>
      </dsp:txBody>
      <dsp:txXfrm>
        <a:off x="198353" y="1450201"/>
        <a:ext cx="763676" cy="763676"/>
      </dsp:txXfrm>
    </dsp:sp>
    <dsp:sp modelId="{39A2CB44-CBC6-4995-949A-35796BC8A78A}">
      <dsp:nvSpPr>
        <dsp:cNvPr id="0" name=""/>
        <dsp:cNvSpPr/>
      </dsp:nvSpPr>
      <dsp:spPr>
        <a:xfrm>
          <a:off x="366481" y="346793"/>
          <a:ext cx="899998" cy="899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Autres modules :</a:t>
          </a:r>
          <a:endParaRPr lang="fr-FR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Carnet de liaison</a:t>
          </a:r>
          <a:endParaRPr lang="fr-FR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Stages</a:t>
          </a:r>
          <a:endParaRPr lang="fr-FR" sz="900" kern="1200" dirty="0"/>
        </a:p>
      </dsp:txBody>
      <dsp:txXfrm>
        <a:off x="498283" y="478595"/>
        <a:ext cx="636394" cy="636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6E696-A695-4DA9-93AF-0E0B640323D1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93917-D24A-4B95-8072-EC56B6F1A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55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67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96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84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027" name="Picture 3" descr="C:\Users\fdirriere\Desktop\Travail\chartes, logos, courriers, modèles\logos\ACADEMIE\2017_logo_academie_Reims-pp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93690"/>
            <a:ext cx="954832" cy="113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157" y="464017"/>
            <a:ext cx="1872208" cy="99729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573016"/>
            <a:ext cx="9144000" cy="2163261"/>
          </a:xfrm>
          <a:prstGeom prst="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330452"/>
            <a:ext cx="9144000" cy="86409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649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Blocs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1187624" y="1844824"/>
            <a:ext cx="725488" cy="412750"/>
            <a:chOff x="3447299" y="2204865"/>
            <a:chExt cx="725496" cy="412373"/>
          </a:xfrm>
        </p:grpSpPr>
        <p:sp>
          <p:nvSpPr>
            <p:cNvPr id="17" name="Pentagon 21"/>
            <p:cNvSpPr/>
            <p:nvPr/>
          </p:nvSpPr>
          <p:spPr>
            <a:xfrm>
              <a:off x="3582238" y="2204865"/>
              <a:ext cx="590557" cy="388582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Pentagon 29"/>
            <p:cNvSpPr/>
            <p:nvPr/>
          </p:nvSpPr>
          <p:spPr>
            <a:xfrm>
              <a:off x="3447299" y="2204865"/>
              <a:ext cx="566744" cy="38858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0637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01.</a:t>
              </a:r>
            </a:p>
          </p:txBody>
        </p:sp>
      </p:grpSp>
      <p:grpSp>
        <p:nvGrpSpPr>
          <p:cNvPr id="22" name="Group 47"/>
          <p:cNvGrpSpPr>
            <a:grpSpLocks/>
          </p:cNvGrpSpPr>
          <p:nvPr userDrawn="1"/>
        </p:nvGrpSpPr>
        <p:grpSpPr bwMode="auto">
          <a:xfrm>
            <a:off x="1187624" y="3795861"/>
            <a:ext cx="725488" cy="412750"/>
            <a:chOff x="3447299" y="2204865"/>
            <a:chExt cx="725496" cy="412373"/>
          </a:xfrm>
        </p:grpSpPr>
        <p:sp>
          <p:nvSpPr>
            <p:cNvPr id="23" name="Pentagon 48"/>
            <p:cNvSpPr/>
            <p:nvPr/>
          </p:nvSpPr>
          <p:spPr>
            <a:xfrm>
              <a:off x="3582238" y="2204865"/>
              <a:ext cx="590557" cy="388583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Pentagon 49"/>
            <p:cNvSpPr/>
            <p:nvPr/>
          </p:nvSpPr>
          <p:spPr>
            <a:xfrm>
              <a:off x="3447299" y="2204865"/>
              <a:ext cx="566744" cy="388583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3480637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03.</a:t>
              </a:r>
            </a:p>
          </p:txBody>
        </p:sp>
      </p:grpSp>
      <p:grpSp>
        <p:nvGrpSpPr>
          <p:cNvPr id="29" name="Group 52"/>
          <p:cNvGrpSpPr>
            <a:grpSpLocks/>
          </p:cNvGrpSpPr>
          <p:nvPr userDrawn="1"/>
        </p:nvGrpSpPr>
        <p:grpSpPr bwMode="auto">
          <a:xfrm>
            <a:off x="4900787" y="1844824"/>
            <a:ext cx="725487" cy="412750"/>
            <a:chOff x="3447299" y="2204865"/>
            <a:chExt cx="725496" cy="412373"/>
          </a:xfrm>
        </p:grpSpPr>
        <p:sp>
          <p:nvSpPr>
            <p:cNvPr id="32" name="Pentagon 53"/>
            <p:cNvSpPr/>
            <p:nvPr/>
          </p:nvSpPr>
          <p:spPr>
            <a:xfrm>
              <a:off x="3582238" y="2204865"/>
              <a:ext cx="590557" cy="388582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Pentagon 54"/>
            <p:cNvSpPr/>
            <p:nvPr/>
          </p:nvSpPr>
          <p:spPr>
            <a:xfrm>
              <a:off x="3447299" y="2204865"/>
              <a:ext cx="566744" cy="38858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3480636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02.</a:t>
              </a:r>
            </a:p>
          </p:txBody>
        </p:sp>
      </p:grpSp>
      <p:grpSp>
        <p:nvGrpSpPr>
          <p:cNvPr id="36" name="Group 57"/>
          <p:cNvGrpSpPr>
            <a:grpSpLocks/>
          </p:cNvGrpSpPr>
          <p:nvPr userDrawn="1"/>
        </p:nvGrpSpPr>
        <p:grpSpPr bwMode="auto">
          <a:xfrm>
            <a:off x="4900787" y="3795861"/>
            <a:ext cx="725487" cy="412750"/>
            <a:chOff x="3447299" y="2204865"/>
            <a:chExt cx="725496" cy="412373"/>
          </a:xfrm>
        </p:grpSpPr>
        <p:sp>
          <p:nvSpPr>
            <p:cNvPr id="37" name="Pentagon 58"/>
            <p:cNvSpPr/>
            <p:nvPr/>
          </p:nvSpPr>
          <p:spPr>
            <a:xfrm>
              <a:off x="3582238" y="2204865"/>
              <a:ext cx="590557" cy="388583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Pentagon 59"/>
            <p:cNvSpPr/>
            <p:nvPr/>
          </p:nvSpPr>
          <p:spPr>
            <a:xfrm>
              <a:off x="3447299" y="2204865"/>
              <a:ext cx="566744" cy="388583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Subtitle 2"/>
            <p:cNvSpPr txBox="1">
              <a:spLocks/>
            </p:cNvSpPr>
            <p:nvPr/>
          </p:nvSpPr>
          <p:spPr>
            <a:xfrm>
              <a:off x="3480636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04.</a:t>
              </a: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1187624" y="2348706"/>
            <a:ext cx="3383657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4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4887064" y="2348706"/>
            <a:ext cx="3383657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5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187624" y="4292922"/>
            <a:ext cx="3383657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6" name="Espace réservé du contenu 2"/>
          <p:cNvSpPr>
            <a:spLocks noGrp="1"/>
          </p:cNvSpPr>
          <p:nvPr>
            <p:ph sz="quarter" idx="17" hasCustomPrompt="1"/>
          </p:nvPr>
        </p:nvSpPr>
        <p:spPr>
          <a:xfrm>
            <a:off x="4900787" y="4292922"/>
            <a:ext cx="3383657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pic>
        <p:nvPicPr>
          <p:cNvPr id="3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1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Blocs + Images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467544" y="1772816"/>
            <a:ext cx="725488" cy="412750"/>
            <a:chOff x="3447299" y="2204865"/>
            <a:chExt cx="725496" cy="412373"/>
          </a:xfrm>
        </p:grpSpPr>
        <p:sp>
          <p:nvSpPr>
            <p:cNvPr id="17" name="Pentagon 21"/>
            <p:cNvSpPr/>
            <p:nvPr/>
          </p:nvSpPr>
          <p:spPr>
            <a:xfrm>
              <a:off x="3582238" y="2204865"/>
              <a:ext cx="590557" cy="388582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Pentagon 29"/>
            <p:cNvSpPr/>
            <p:nvPr/>
          </p:nvSpPr>
          <p:spPr>
            <a:xfrm>
              <a:off x="3447299" y="2204865"/>
              <a:ext cx="566744" cy="38858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0637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01.</a:t>
              </a:r>
            </a:p>
          </p:txBody>
        </p:sp>
      </p:grpSp>
      <p:grpSp>
        <p:nvGrpSpPr>
          <p:cNvPr id="22" name="Group 47"/>
          <p:cNvGrpSpPr>
            <a:grpSpLocks/>
          </p:cNvGrpSpPr>
          <p:nvPr userDrawn="1"/>
        </p:nvGrpSpPr>
        <p:grpSpPr bwMode="auto">
          <a:xfrm>
            <a:off x="467544" y="3723853"/>
            <a:ext cx="725488" cy="412750"/>
            <a:chOff x="3447299" y="2204865"/>
            <a:chExt cx="725496" cy="412373"/>
          </a:xfrm>
        </p:grpSpPr>
        <p:sp>
          <p:nvSpPr>
            <p:cNvPr id="23" name="Pentagon 48"/>
            <p:cNvSpPr/>
            <p:nvPr/>
          </p:nvSpPr>
          <p:spPr>
            <a:xfrm>
              <a:off x="3582238" y="2204865"/>
              <a:ext cx="590557" cy="388583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Pentagon 49"/>
            <p:cNvSpPr/>
            <p:nvPr/>
          </p:nvSpPr>
          <p:spPr>
            <a:xfrm>
              <a:off x="3447299" y="2204865"/>
              <a:ext cx="566744" cy="388583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3480637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03.</a:t>
              </a:r>
            </a:p>
          </p:txBody>
        </p:sp>
      </p:grpSp>
      <p:grpSp>
        <p:nvGrpSpPr>
          <p:cNvPr id="29" name="Group 52"/>
          <p:cNvGrpSpPr>
            <a:grpSpLocks/>
          </p:cNvGrpSpPr>
          <p:nvPr userDrawn="1"/>
        </p:nvGrpSpPr>
        <p:grpSpPr bwMode="auto">
          <a:xfrm>
            <a:off x="4755643" y="1772816"/>
            <a:ext cx="725487" cy="412750"/>
            <a:chOff x="3447299" y="2204865"/>
            <a:chExt cx="725496" cy="412373"/>
          </a:xfrm>
        </p:grpSpPr>
        <p:sp>
          <p:nvSpPr>
            <p:cNvPr id="32" name="Pentagon 53"/>
            <p:cNvSpPr/>
            <p:nvPr/>
          </p:nvSpPr>
          <p:spPr>
            <a:xfrm>
              <a:off x="3582238" y="2204865"/>
              <a:ext cx="590557" cy="388582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Pentagon 54"/>
            <p:cNvSpPr/>
            <p:nvPr/>
          </p:nvSpPr>
          <p:spPr>
            <a:xfrm>
              <a:off x="3447299" y="2204865"/>
              <a:ext cx="566744" cy="38858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3480636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02.</a:t>
              </a:r>
            </a:p>
          </p:txBody>
        </p:sp>
      </p:grpSp>
      <p:grpSp>
        <p:nvGrpSpPr>
          <p:cNvPr id="36" name="Group 57"/>
          <p:cNvGrpSpPr>
            <a:grpSpLocks/>
          </p:cNvGrpSpPr>
          <p:nvPr userDrawn="1"/>
        </p:nvGrpSpPr>
        <p:grpSpPr bwMode="auto">
          <a:xfrm>
            <a:off x="4755643" y="3723853"/>
            <a:ext cx="725487" cy="412750"/>
            <a:chOff x="3447299" y="2204865"/>
            <a:chExt cx="725496" cy="412373"/>
          </a:xfrm>
        </p:grpSpPr>
        <p:sp>
          <p:nvSpPr>
            <p:cNvPr id="37" name="Pentagon 58"/>
            <p:cNvSpPr/>
            <p:nvPr/>
          </p:nvSpPr>
          <p:spPr>
            <a:xfrm>
              <a:off x="3582238" y="2204865"/>
              <a:ext cx="590557" cy="388583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Pentagon 59"/>
            <p:cNvSpPr/>
            <p:nvPr/>
          </p:nvSpPr>
          <p:spPr>
            <a:xfrm>
              <a:off x="3447299" y="2204865"/>
              <a:ext cx="566744" cy="388583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Subtitle 2"/>
            <p:cNvSpPr txBox="1">
              <a:spLocks/>
            </p:cNvSpPr>
            <p:nvPr/>
          </p:nvSpPr>
          <p:spPr>
            <a:xfrm>
              <a:off x="3480636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04.</a:t>
              </a: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487009" y="2276698"/>
            <a:ext cx="172819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5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2359216" y="2276872"/>
            <a:ext cx="202954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35" name="Espace réservé du contenu 2"/>
          <p:cNvSpPr>
            <a:spLocks noGrp="1"/>
          </p:cNvSpPr>
          <p:nvPr>
            <p:ph sz="quarter" idx="17" hasCustomPrompt="1"/>
          </p:nvPr>
        </p:nvSpPr>
        <p:spPr>
          <a:xfrm>
            <a:off x="4773579" y="2276698"/>
            <a:ext cx="172819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0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6645786" y="2276872"/>
            <a:ext cx="202954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1" name="Espace réservé du contenu 2"/>
          <p:cNvSpPr>
            <a:spLocks noGrp="1"/>
          </p:cNvSpPr>
          <p:nvPr>
            <p:ph sz="quarter" idx="19" hasCustomPrompt="1"/>
          </p:nvPr>
        </p:nvSpPr>
        <p:spPr>
          <a:xfrm>
            <a:off x="467544" y="4221088"/>
            <a:ext cx="172819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2" name="Espace réservé du contenu 2"/>
          <p:cNvSpPr>
            <a:spLocks noGrp="1"/>
          </p:cNvSpPr>
          <p:nvPr>
            <p:ph sz="quarter" idx="20" hasCustomPrompt="1"/>
          </p:nvPr>
        </p:nvSpPr>
        <p:spPr>
          <a:xfrm>
            <a:off x="2339751" y="4221262"/>
            <a:ext cx="202954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3" name="Espace réservé du contenu 2"/>
          <p:cNvSpPr>
            <a:spLocks noGrp="1"/>
          </p:cNvSpPr>
          <p:nvPr>
            <p:ph sz="quarter" idx="21" hasCustomPrompt="1"/>
          </p:nvPr>
        </p:nvSpPr>
        <p:spPr>
          <a:xfrm>
            <a:off x="4755643" y="4221088"/>
            <a:ext cx="172819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7" name="Espace réservé du contenu 2"/>
          <p:cNvSpPr>
            <a:spLocks noGrp="1"/>
          </p:cNvSpPr>
          <p:nvPr>
            <p:ph sz="quarter" idx="22" hasCustomPrompt="1"/>
          </p:nvPr>
        </p:nvSpPr>
        <p:spPr>
          <a:xfrm>
            <a:off x="6627850" y="4221262"/>
            <a:ext cx="202954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pic>
        <p:nvPicPr>
          <p:cNvPr id="4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66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51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64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93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47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9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77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604321" y="116632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16968" y="5507699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479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604321" y="116632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>
                <a:solidFill>
                  <a:schemeClr val="bg1"/>
                </a:solidFill>
              </a:rPr>
              <a:t>‹N°›</a:t>
            </a:fld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2348880"/>
            <a:ext cx="9144000" cy="2811333"/>
          </a:xfrm>
          <a:prstGeom prst="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</p:spTree>
    <p:extLst>
      <p:ext uri="{BB962C8B-B14F-4D97-AF65-F5344CB8AC3E}">
        <p14:creationId xmlns:p14="http://schemas.microsoft.com/office/powerpoint/2010/main" val="313858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604321" y="116632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16968" y="5507699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031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604321" y="116632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16968" y="5507699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62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604321" y="116632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16968" y="5507699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195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604321" y="116632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16968" y="5507699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71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604321" y="116632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16968" y="5507699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64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604321" y="116632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454360" y="6305927"/>
            <a:ext cx="2133600" cy="365125"/>
          </a:xfrm>
        </p:spPr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04563" y="5548785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65" y="5885045"/>
            <a:ext cx="1668931" cy="83642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2612" y="5571262"/>
            <a:ext cx="9144000" cy="1320303"/>
          </a:xfrm>
          <a:prstGeom prst="rect">
            <a:avLst/>
          </a:prstGeom>
          <a:solidFill>
            <a:srgbClr val="F7F8FA">
              <a:alpha val="4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</p:spTree>
    <p:extLst>
      <p:ext uri="{BB962C8B-B14F-4D97-AF65-F5344CB8AC3E}">
        <p14:creationId xmlns:p14="http://schemas.microsoft.com/office/powerpoint/2010/main" val="140124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604321" y="116632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454360" y="6305927"/>
            <a:ext cx="2133600" cy="365125"/>
          </a:xfrm>
        </p:spPr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04563" y="5548785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65" y="5885045"/>
            <a:ext cx="1668931" cy="83642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2612" y="5571262"/>
            <a:ext cx="9144000" cy="1320303"/>
          </a:xfrm>
          <a:prstGeom prst="rect">
            <a:avLst/>
          </a:prstGeom>
          <a:solidFill>
            <a:srgbClr val="F7F8FA">
              <a:alpha val="4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</p:spTree>
    <p:extLst>
      <p:ext uri="{BB962C8B-B14F-4D97-AF65-F5344CB8AC3E}">
        <p14:creationId xmlns:p14="http://schemas.microsoft.com/office/powerpoint/2010/main" val="415760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604321" y="116632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454360" y="6305927"/>
            <a:ext cx="2133600" cy="365125"/>
          </a:xfrm>
        </p:spPr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04563" y="5548785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65" y="5885045"/>
            <a:ext cx="1668931" cy="83642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2612" y="5571262"/>
            <a:ext cx="9144000" cy="1320303"/>
          </a:xfrm>
          <a:prstGeom prst="rect">
            <a:avLst/>
          </a:prstGeom>
          <a:solidFill>
            <a:srgbClr val="F7F8FA">
              <a:alpha val="4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</p:spTree>
    <p:extLst>
      <p:ext uri="{BB962C8B-B14F-4D97-AF65-F5344CB8AC3E}">
        <p14:creationId xmlns:p14="http://schemas.microsoft.com/office/powerpoint/2010/main" val="101715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604321" y="116632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6968" y="5507699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742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4065091"/>
            <a:ext cx="6082953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1A6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 bwMode="auto">
          <a:xfrm>
            <a:off x="0" y="3789040"/>
            <a:ext cx="611560" cy="200264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545498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91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04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539750" y="1628775"/>
            <a:ext cx="7993063" cy="4032250"/>
          </a:xfrm>
        </p:spPr>
        <p:txBody>
          <a:bodyPr/>
          <a:lstStyle>
            <a:lvl1pPr marL="514350" indent="-514350">
              <a:buClr>
                <a:srgbClr val="0091A6"/>
              </a:buClr>
              <a:buFont typeface="+mj-lt"/>
              <a:buAutoNum type="arabicPeriod"/>
              <a:defRPr/>
            </a:lvl1pPr>
            <a:lvl2pPr marL="971550" indent="-514350">
              <a:buClr>
                <a:srgbClr val="0091A6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0091A6"/>
              </a:buClr>
              <a:buFont typeface="+mj-lt"/>
              <a:buAutoNum type="arabicPeriod"/>
              <a:defRPr/>
            </a:lvl3pPr>
            <a:lvl4pPr marL="1828800" indent="-457200">
              <a:buClr>
                <a:srgbClr val="0091A6"/>
              </a:buClr>
              <a:buFont typeface="+mj-lt"/>
              <a:buAutoNum type="arabicPeriod"/>
              <a:defRPr/>
            </a:lvl4pPr>
            <a:lvl5pPr marL="2286000" indent="-457200">
              <a:buClr>
                <a:srgbClr val="0091A6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3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539750" y="1628775"/>
            <a:ext cx="7993063" cy="4032250"/>
          </a:xfrm>
        </p:spPr>
        <p:txBody>
          <a:bodyPr/>
          <a:lstStyle>
            <a:lvl1pPr marL="514350" indent="-51435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1pPr>
            <a:lvl2pPr marL="971550" indent="-51435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2pPr>
            <a:lvl3pPr marL="1371600" indent="-45720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3pPr>
            <a:lvl4pPr marL="1828800" indent="-45720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4pPr>
            <a:lvl5pPr marL="2286000" indent="-45720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36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Intervenant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cxnSp>
        <p:nvCxnSpPr>
          <p:cNvPr id="10" name="Straight Arrow Connector 55"/>
          <p:cNvCxnSpPr/>
          <p:nvPr userDrawn="1"/>
        </p:nvCxnSpPr>
        <p:spPr>
          <a:xfrm flipV="1">
            <a:off x="989013" y="1916832"/>
            <a:ext cx="7038975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3"/>
          <p:cNvCxnSpPr/>
          <p:nvPr userDrawn="1"/>
        </p:nvCxnSpPr>
        <p:spPr>
          <a:xfrm flipV="1">
            <a:off x="3131840" y="1916832"/>
            <a:ext cx="0" cy="275272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9"/>
          <p:cNvSpPr>
            <a:spLocks noGrp="1"/>
          </p:cNvSpPr>
          <p:nvPr>
            <p:ph type="body" sz="quarter" idx="14" hasCustomPrompt="1"/>
          </p:nvPr>
        </p:nvSpPr>
        <p:spPr>
          <a:xfrm>
            <a:off x="3275856" y="2060848"/>
            <a:ext cx="4752132" cy="36004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14" name="Espace réservé du texte 29"/>
          <p:cNvSpPr>
            <a:spLocks noGrp="1"/>
          </p:cNvSpPr>
          <p:nvPr>
            <p:ph type="body" sz="quarter" idx="15" hasCustomPrompt="1"/>
          </p:nvPr>
        </p:nvSpPr>
        <p:spPr>
          <a:xfrm>
            <a:off x="3275856" y="2420888"/>
            <a:ext cx="4752132" cy="28803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15" name="Espace réservé du texte 29"/>
          <p:cNvSpPr>
            <a:spLocks noGrp="1"/>
          </p:cNvSpPr>
          <p:nvPr>
            <p:ph type="body" sz="quarter" idx="16" hasCustomPrompt="1"/>
          </p:nvPr>
        </p:nvSpPr>
        <p:spPr>
          <a:xfrm>
            <a:off x="3275856" y="2780928"/>
            <a:ext cx="4752132" cy="28083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texte</a:t>
            </a:r>
            <a:endParaRPr lang="fr-FR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7"/>
          </p:nvPr>
        </p:nvSpPr>
        <p:spPr>
          <a:xfrm>
            <a:off x="1115616" y="2356568"/>
            <a:ext cx="1727770" cy="2008535"/>
          </a:xfrm>
          <a:effectLst>
            <a:reflection blurRad="6350" stA="52000" endA="300" endPos="35000" dir="5400000" sy="-100000" algn="bl" rotWithShape="0"/>
            <a:softEdge rad="0"/>
          </a:effectLst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fr-FR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0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9144000" cy="350100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532280" y="3789040"/>
            <a:ext cx="7986942" cy="418058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fr-FR" dirty="0" smtClean="0"/>
              <a:t>Image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532280" y="4207098"/>
            <a:ext cx="7976598" cy="30202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15" name="Espace réservé du texte 29"/>
          <p:cNvSpPr>
            <a:spLocks noGrp="1"/>
          </p:cNvSpPr>
          <p:nvPr>
            <p:ph type="body" sz="quarter" idx="16" hasCustomPrompt="1"/>
          </p:nvPr>
        </p:nvSpPr>
        <p:spPr>
          <a:xfrm>
            <a:off x="532280" y="4509120"/>
            <a:ext cx="8360200" cy="16034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texte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395536" y="3789040"/>
            <a:ext cx="152400" cy="39211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2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E6C7-1288-4A27-B963-471779E6E08E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55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8" r:id="rId4"/>
    <p:sldLayoutId id="2147483667" r:id="rId5"/>
    <p:sldLayoutId id="2147483665" r:id="rId6"/>
    <p:sldLayoutId id="2147483666" r:id="rId7"/>
    <p:sldLayoutId id="2147483661" r:id="rId8"/>
    <p:sldLayoutId id="2147483662" r:id="rId9"/>
    <p:sldLayoutId id="2147483663" r:id="rId10"/>
    <p:sldLayoutId id="2147483664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90" r:id="rId19"/>
    <p:sldLayoutId id="2147483691" r:id="rId20"/>
    <p:sldLayoutId id="2147483692" r:id="rId21"/>
    <p:sldLayoutId id="2147483694" r:id="rId22"/>
    <p:sldLayoutId id="2147483697" r:id="rId23"/>
    <p:sldLayoutId id="2147483699" r:id="rId24"/>
    <p:sldLayoutId id="2147483700" r:id="rId25"/>
    <p:sldLayoutId id="2147483701" r:id="rId26"/>
    <p:sldLayoutId id="2147483702" r:id="rId27"/>
    <p:sldLayoutId id="2147483703" r:id="rId2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 userDrawn="1"/>
        </p:nvSpPr>
        <p:spPr>
          <a:xfrm>
            <a:off x="1403648" y="4725144"/>
            <a:ext cx="6343054" cy="849979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Titre de votre présentation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Sous-titre de votre présentation</a:t>
            </a:r>
            <a:endParaRPr lang="fr-FR" sz="1800" dirty="0">
              <a:solidFill>
                <a:srgbClr val="0091A5"/>
              </a:solidFill>
              <a:latin typeface="+mj-lt"/>
            </a:endParaRPr>
          </a:p>
        </p:txBody>
      </p:sp>
      <p:pic>
        <p:nvPicPr>
          <p:cNvPr id="12" name="Picture 4" descr="C:\Users\fdirriere\Desktop\PPT\logo_ac-reims_H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550" y="1124744"/>
            <a:ext cx="13652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 flipV="1">
            <a:off x="1835150" y="3717924"/>
            <a:ext cx="5473700" cy="11112"/>
          </a:xfrm>
          <a:prstGeom prst="rect">
            <a:avLst/>
          </a:prstGeom>
          <a:solidFill>
            <a:srgbClr val="009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 bwMode="auto">
          <a:xfrm>
            <a:off x="1838325" y="3429000"/>
            <a:ext cx="54737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0091A5"/>
                </a:solidFill>
                <a:latin typeface="+mj-lt"/>
              </a:rPr>
              <a:t>Rectorat de l’académie de Reims le 24/03/16</a:t>
            </a:r>
            <a:endParaRPr lang="fr-FR" sz="1600" dirty="0">
              <a:solidFill>
                <a:srgbClr val="0091A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944163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ane.ac-reims.fr/dokiel/MBN/res/KaVieSco03-_Parametrer_les_evaluation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hyperlink" Target="https://dane.ac-reims.fr/dokiel/MBN/res/KaVieSco13-_Evaluation_EM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ane.ac-reims.fr/dokiel/MBN/res/KaVieSco05-_Parametrer_les_bulletin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ne.ac-reims.fr/dokiel/MBN/res/KaVieSco05-_Parametrer_les_bulletins.pdf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dane.ac-reims.fr/dokiel/MBN/res/KaVieSco05-_Parametrer_les_bulletins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0.png"/><Relationship Id="rId2" Type="http://schemas.openxmlformats.org/officeDocument/2006/relationships/hyperlink" Target="https://dane.ac-reims.fr/dokiel/MBN/res/KaVieSco05-_Parametrer_les_bulletin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ne.ac-reims.fr/dokiel/MBN/res/KaVieSco04-_Gerer_les_referentiels_de_competences.pdf" TargetMode="External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ne.ac-reims.fr/dokiel/MBN/res/KaVieSco04-_Gerer_les_referentiels_de_competences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8.png"/><Relationship Id="rId7" Type="http://schemas.openxmlformats.org/officeDocument/2006/relationships/hyperlink" Target="https://dane.ac-reims.fr/dokiel/MBN/res/KpVieSco04-_Evaluer_par_competences.pdf" TargetMode="External"/><Relationship Id="rId2" Type="http://schemas.openxmlformats.org/officeDocument/2006/relationships/hyperlink" Target="https://dane.ac-reims.fr/dokiel/MBN/res/KpVieSco03-_Evaluer_par_not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ane.ac-reims.fr/dokiel/MBN/res/KaVieSco06-_Parametrer_les_conseils_de_classe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ane.ac-reims.fr/dokiel/MBN/res/KaVieSco06-_Parametrer_les_conseils_de_class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4.png"/><Relationship Id="rId7" Type="http://schemas.openxmlformats.org/officeDocument/2006/relationships/image" Target="../media/image5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66.png"/><Relationship Id="rId10" Type="http://schemas.openxmlformats.org/officeDocument/2006/relationships/image" Target="../media/image60.png"/><Relationship Id="rId4" Type="http://schemas.openxmlformats.org/officeDocument/2006/relationships/image" Target="../media/image65.png"/><Relationship Id="rId9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8.png"/><Relationship Id="rId7" Type="http://schemas.openxmlformats.org/officeDocument/2006/relationships/image" Target="../media/image5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0.png"/><Relationship Id="rId7" Type="http://schemas.openxmlformats.org/officeDocument/2006/relationships/image" Target="../media/image5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ne.ac-reims.fr/dokiel/MBN/res/Ka04-_UDT_Import_de_l_emploi_du_temps.pdf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dane.ac-reims.fr/dokiel/MBN/res/Ka04-_EDT_Import_de_l_emploi_du_temp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ane.ac-reims.fr/dokiel/MBN/res/KaVieSco03-_Parametrer_les_evaluation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ane.ac-reims.fr/dokiel/MBN/res/KaVieSco03-_Parametrer_les_evaluation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645024"/>
            <a:ext cx="9144000" cy="1549524"/>
          </a:xfrm>
        </p:spPr>
        <p:txBody>
          <a:bodyPr>
            <a:noAutofit/>
          </a:bodyPr>
          <a:lstStyle/>
          <a:p>
            <a:r>
              <a:rPr lang="fr-FR" sz="4800" b="0" dirty="0" smtClean="0">
                <a:solidFill>
                  <a:schemeClr val="bg1"/>
                </a:solidFill>
              </a:rPr>
              <a:t>ENT MONBUREAUNUMERIQUE</a:t>
            </a:r>
            <a:br>
              <a:rPr lang="fr-FR" sz="4800" b="0" dirty="0" smtClean="0">
                <a:solidFill>
                  <a:schemeClr val="bg1"/>
                </a:solidFill>
              </a:rPr>
            </a:br>
            <a:r>
              <a:rPr lang="fr-FR" sz="4800" b="0" dirty="0" smtClean="0"/>
              <a:t>les évaluations</a:t>
            </a:r>
            <a:endParaRPr lang="fr-FR" sz="4800" b="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9592" y="5733256"/>
            <a:ext cx="7056784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algn="ctr"/>
            <a:r>
              <a:rPr lang="fr-FR" sz="2400" dirty="0" smtClean="0"/>
              <a:t> Formations des personnels de Direction –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2222598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Préparer une nouvelle année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156516" y="981154"/>
            <a:ext cx="9168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Action 4 : </a:t>
            </a:r>
            <a:r>
              <a:rPr lang="fr-FR" dirty="0" smtClean="0"/>
              <a:t>Autres actions possibles</a:t>
            </a: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0570" y="3224321"/>
            <a:ext cx="4863478" cy="2652952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marL="160338" indent="-1603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b="1" dirty="0" smtClean="0"/>
              <a:t>Motifs de non-évaluation</a:t>
            </a:r>
          </a:p>
          <a:p>
            <a:pPr marL="160338" indent="-1603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b="1" dirty="0" smtClean="0"/>
              <a:t>Correspondance entre motifs </a:t>
            </a:r>
            <a:r>
              <a:rPr lang="fr-FR" sz="2000" dirty="0" smtClean="0"/>
              <a:t>(absence et non-évaluation)</a:t>
            </a:r>
          </a:p>
          <a:p>
            <a:pPr marL="160338" indent="-1603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b="1" dirty="0" smtClean="0"/>
              <a:t>Vérifications des Professeurs principaux</a:t>
            </a:r>
            <a:endParaRPr lang="fr-FR" sz="2000" dirty="0" smtClean="0"/>
          </a:p>
          <a:p>
            <a:pPr marL="266700">
              <a:lnSpc>
                <a:spcPct val="120000"/>
              </a:lnSpc>
            </a:pPr>
            <a:r>
              <a:rPr lang="fr-FR" dirty="0" smtClean="0"/>
              <a:t>Ils sont automatiquement importés de </a:t>
            </a:r>
            <a:r>
              <a:rPr lang="fr-FR" dirty="0" err="1" smtClean="0"/>
              <a:t>STSweb</a:t>
            </a:r>
            <a:endParaRPr lang="fr-FR" dirty="0" smtClean="0"/>
          </a:p>
          <a:p>
            <a:pPr marL="266700">
              <a:lnSpc>
                <a:spcPct val="120000"/>
              </a:lnSpc>
            </a:pPr>
            <a:r>
              <a:rPr lang="fr-FR" dirty="0" smtClean="0"/>
              <a:t>Cela détermine :</a:t>
            </a:r>
          </a:p>
          <a:p>
            <a:pPr marL="266700">
              <a:lnSpc>
                <a:spcPct val="120000"/>
              </a:lnSpc>
            </a:pPr>
            <a:r>
              <a:rPr lang="fr-FR" dirty="0" smtClean="0"/>
              <a:t>- L'accès aux fiches élèves</a:t>
            </a:r>
          </a:p>
          <a:p>
            <a:pPr marL="266700">
              <a:lnSpc>
                <a:spcPct val="120000"/>
              </a:lnSpc>
            </a:pPr>
            <a:r>
              <a:rPr lang="fr-FR" dirty="0" smtClean="0"/>
              <a:t>- L'accès aux conseils de classe</a:t>
            </a:r>
            <a:endParaRPr lang="fr-FR" dirty="0"/>
          </a:p>
        </p:txBody>
      </p:sp>
      <p:pic>
        <p:nvPicPr>
          <p:cNvPr id="19" name="Image 18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1" y="106770"/>
            <a:ext cx="339255" cy="33925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800917" y="22610"/>
            <a:ext cx="1191373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sz="1200" dirty="0" smtClean="0"/>
              <a:t>Fiche réflexe</a:t>
            </a:r>
          </a:p>
        </p:txBody>
      </p:sp>
      <p:pic>
        <p:nvPicPr>
          <p:cNvPr id="38" name="Image 3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6" y="4548877"/>
            <a:ext cx="323850" cy="323215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6444208" y="1378181"/>
            <a:ext cx="2165965" cy="2307141"/>
            <a:chOff x="0" y="0"/>
            <a:chExt cx="1527175" cy="1626235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27175" cy="1626235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35" name="Rectangle 34"/>
            <p:cNvSpPr/>
            <p:nvPr/>
          </p:nvSpPr>
          <p:spPr>
            <a:xfrm>
              <a:off x="106288" y="340225"/>
              <a:ext cx="1403070" cy="42781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088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4065091"/>
            <a:ext cx="6552728" cy="1362075"/>
          </a:xfrm>
        </p:spPr>
        <p:txBody>
          <a:bodyPr>
            <a:normAutofit/>
          </a:bodyPr>
          <a:lstStyle/>
          <a:p>
            <a:r>
              <a:rPr lang="fr-FR" dirty="0" smtClean="0">
                <a:ln w="0"/>
              </a:rPr>
              <a:t>EVALUATION EMI</a:t>
            </a:r>
            <a:endParaRPr lang="fr-FR" dirty="0">
              <a:ln w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636091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ÉVALUATIONS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149080"/>
            <a:ext cx="571500" cy="3333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159" y="36809"/>
            <a:ext cx="1803811" cy="673253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62C88809-DE89-4102-9AC4-BF464DDFBFD4}"/>
              </a:ext>
            </a:extLst>
          </p:cNvPr>
          <p:cNvGraphicFramePr/>
          <p:nvPr>
            <p:extLst/>
          </p:nvPr>
        </p:nvGraphicFramePr>
        <p:xfrm>
          <a:off x="4067944" y="248667"/>
          <a:ext cx="3456384" cy="299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3976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7"/>
            <a:ext cx="5584891" cy="99181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EMI : </a:t>
            </a:r>
            <a:r>
              <a:rPr lang="fr-FR" sz="2700" dirty="0" smtClean="0"/>
              <a:t>Attribuer </a:t>
            </a:r>
            <a:r>
              <a:rPr lang="fr-FR" sz="2700" dirty="0"/>
              <a:t>des droits d'évaluation aux Professeurs documentalistes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7544" y="1844824"/>
            <a:ext cx="7200800" cy="3600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1" y="106770"/>
            <a:ext cx="339255" cy="33925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00917" y="22610"/>
            <a:ext cx="1191373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sz="1200" dirty="0" smtClean="0"/>
              <a:t>Fiche réflexe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111314" y="2564904"/>
            <a:ext cx="4319905" cy="2129790"/>
            <a:chOff x="4333" y="0"/>
            <a:chExt cx="4319905" cy="2129790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115"/>
            <a:stretch/>
          </p:blipFill>
          <p:spPr bwMode="auto">
            <a:xfrm>
              <a:off x="4333" y="0"/>
              <a:ext cx="4319905" cy="2129790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9" name="Rectangle à coins arrondis 38"/>
            <p:cNvSpPr/>
            <p:nvPr/>
          </p:nvSpPr>
          <p:spPr>
            <a:xfrm flipV="1">
              <a:off x="892731" y="290355"/>
              <a:ext cx="455033" cy="78005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1295761" y="216683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à coins arrondis 40"/>
            <p:cNvSpPr/>
            <p:nvPr/>
          </p:nvSpPr>
          <p:spPr>
            <a:xfrm flipV="1">
              <a:off x="6350" y="1997813"/>
              <a:ext cx="708660" cy="82550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2" name="Rectangle à coins arrondis 41"/>
            <p:cNvSpPr/>
            <p:nvPr/>
          </p:nvSpPr>
          <p:spPr>
            <a:xfrm flipV="1">
              <a:off x="3822278" y="702051"/>
              <a:ext cx="459316" cy="106746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1321763" y="1070412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537372" y="1802798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Ellipse 44"/>
            <p:cNvSpPr/>
            <p:nvPr/>
          </p:nvSpPr>
          <p:spPr>
            <a:xfrm>
              <a:off x="3570927" y="489703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>
              <a:off x="1603450" y="1204755"/>
              <a:ext cx="405512" cy="45719"/>
            </a:xfrm>
            <a:prstGeom prst="straightConnector1">
              <a:avLst/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107504" y="4782552"/>
            <a:ext cx="4319905" cy="1417320"/>
            <a:chOff x="0" y="0"/>
            <a:chExt cx="4319905" cy="1417320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319905" cy="141732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Rectangle à coins arrondis 33"/>
            <p:cNvSpPr/>
            <p:nvPr/>
          </p:nvSpPr>
          <p:spPr>
            <a:xfrm flipV="1">
              <a:off x="3952288" y="1213422"/>
              <a:ext cx="276860" cy="13843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>
              <a:off x="1841801" y="277353"/>
              <a:ext cx="97441" cy="261768"/>
            </a:xfrm>
            <a:prstGeom prst="straightConnector1">
              <a:avLst/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35"/>
            <p:cNvSpPr/>
            <p:nvPr/>
          </p:nvSpPr>
          <p:spPr>
            <a:xfrm>
              <a:off x="1672789" y="143010"/>
              <a:ext cx="282541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3679268" y="1074745"/>
              <a:ext cx="282541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302759" y="1960883"/>
            <a:ext cx="3862792" cy="481046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fr-FR" sz="1600" b="1" dirty="0" smtClean="0"/>
              <a:t>1. Créez une matière "EMI"</a:t>
            </a:r>
            <a:endParaRPr lang="fr-FR" sz="1600" dirty="0" smtClean="0"/>
          </a:p>
        </p:txBody>
      </p:sp>
      <p:sp>
        <p:nvSpPr>
          <p:cNvPr id="48" name="ZoneTexte 47"/>
          <p:cNvSpPr txBox="1"/>
          <p:nvPr/>
        </p:nvSpPr>
        <p:spPr>
          <a:xfrm>
            <a:off x="4733022" y="1960884"/>
            <a:ext cx="3862792" cy="478936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fr-FR" sz="1600" b="1" dirty="0" smtClean="0"/>
              <a:t>2. Créez un service d'évaluation "EMI"</a:t>
            </a:r>
          </a:p>
        </p:txBody>
      </p:sp>
      <p:sp>
        <p:nvSpPr>
          <p:cNvPr id="49" name="Flèche droite 48"/>
          <p:cNvSpPr/>
          <p:nvPr/>
        </p:nvSpPr>
        <p:spPr>
          <a:xfrm>
            <a:off x="3995936" y="2024235"/>
            <a:ext cx="792088" cy="346239"/>
          </a:xfrm>
          <a:prstGeom prst="rightArrow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51" name="Rectangle : avec coins arrondis en diagonale 57"/>
          <p:cNvSpPr/>
          <p:nvPr/>
        </p:nvSpPr>
        <p:spPr>
          <a:xfrm>
            <a:off x="302758" y="1257521"/>
            <a:ext cx="8661729" cy="594995"/>
          </a:xfrm>
          <a:prstGeom prst="round2DiagRect">
            <a:avLst/>
          </a:prstGeom>
          <a:solidFill>
            <a:srgbClr val="0091A6">
              <a:alpha val="20000"/>
            </a:srgbClr>
          </a:solidFill>
          <a:ln>
            <a:solidFill>
              <a:srgbClr val="009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Préalable :</a:t>
            </a:r>
            <a:r>
              <a:rPr lang="fr-FR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Pour assurer une bonne cohérence des données (notamment dans la perspective des exports MEN), il est souhaitable d'identifier la matière dans l'</a:t>
            </a:r>
            <a:r>
              <a:rPr lang="fr-FR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application académique "Nomenclatures".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Image 5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7" y="1240842"/>
            <a:ext cx="323850" cy="323850"/>
          </a:xfrm>
          <a:prstGeom prst="rect">
            <a:avLst/>
          </a:prstGeom>
        </p:spPr>
      </p:pic>
      <p:grpSp>
        <p:nvGrpSpPr>
          <p:cNvPr id="68" name="Groupe 67"/>
          <p:cNvGrpSpPr/>
          <p:nvPr/>
        </p:nvGrpSpPr>
        <p:grpSpPr>
          <a:xfrm>
            <a:off x="4695166" y="4437112"/>
            <a:ext cx="4319905" cy="1762760"/>
            <a:chOff x="0" y="0"/>
            <a:chExt cx="4319905" cy="1762760"/>
          </a:xfrm>
        </p:grpSpPr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319905" cy="176276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0" name="Rectangle à coins arrondis 79"/>
            <p:cNvSpPr/>
            <p:nvPr/>
          </p:nvSpPr>
          <p:spPr>
            <a:xfrm flipV="1">
              <a:off x="3976778" y="1233578"/>
              <a:ext cx="276860" cy="13843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81" name="Connecteur droit avec flèche 80"/>
            <p:cNvCxnSpPr/>
            <p:nvPr/>
          </p:nvCxnSpPr>
          <p:spPr>
            <a:xfrm>
              <a:off x="1768415" y="370936"/>
              <a:ext cx="97155" cy="261620"/>
            </a:xfrm>
            <a:prstGeom prst="straightConnector1">
              <a:avLst/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Ellipse 81"/>
            <p:cNvSpPr/>
            <p:nvPr/>
          </p:nvSpPr>
          <p:spPr>
            <a:xfrm>
              <a:off x="1604514" y="232913"/>
              <a:ext cx="281940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3614468" y="1164566"/>
              <a:ext cx="281940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4695166" y="2565233"/>
            <a:ext cx="4319905" cy="1756410"/>
            <a:chOff x="0" y="0"/>
            <a:chExt cx="4319905" cy="1756410"/>
          </a:xfrm>
        </p:grpSpPr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319905" cy="1756410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1" name="Rectangle à coins arrondis 70"/>
            <p:cNvSpPr/>
            <p:nvPr/>
          </p:nvSpPr>
          <p:spPr>
            <a:xfrm flipV="1">
              <a:off x="892731" y="710718"/>
              <a:ext cx="495300" cy="114300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>
              <a:off x="1347765" y="498369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à coins arrondis 72"/>
            <p:cNvSpPr/>
            <p:nvPr/>
          </p:nvSpPr>
          <p:spPr>
            <a:xfrm flipV="1">
              <a:off x="8667" y="1304428"/>
              <a:ext cx="708660" cy="82550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4" name="Rectangle à coins arrondis 73"/>
            <p:cNvSpPr/>
            <p:nvPr/>
          </p:nvSpPr>
          <p:spPr>
            <a:xfrm flipV="1">
              <a:off x="1603450" y="307689"/>
              <a:ext cx="2370455" cy="158912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3939287" y="99673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554707" y="1109414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3939287" y="606710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à coins arrondis 77"/>
            <p:cNvSpPr/>
            <p:nvPr/>
          </p:nvSpPr>
          <p:spPr>
            <a:xfrm flipV="1">
              <a:off x="3952288" y="524371"/>
              <a:ext cx="314298" cy="78006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895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4065091"/>
            <a:ext cx="6552728" cy="1362075"/>
          </a:xfrm>
        </p:spPr>
        <p:txBody>
          <a:bodyPr>
            <a:normAutofit/>
          </a:bodyPr>
          <a:lstStyle/>
          <a:p>
            <a:r>
              <a:rPr lang="fr-FR" dirty="0" smtClean="0">
                <a:ln w="0"/>
              </a:rPr>
              <a:t>PARAMÉTRER LES BULLETINS</a:t>
            </a:r>
            <a:endParaRPr lang="fr-FR" dirty="0">
              <a:ln w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636091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ÉVALUATIONS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149080"/>
            <a:ext cx="571500" cy="3333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159" y="36809"/>
            <a:ext cx="1803811" cy="673253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62C88809-DE89-4102-9AC4-BF464DDFBFD4}"/>
              </a:ext>
            </a:extLst>
          </p:cNvPr>
          <p:cNvGraphicFramePr/>
          <p:nvPr>
            <p:extLst/>
          </p:nvPr>
        </p:nvGraphicFramePr>
        <p:xfrm>
          <a:off x="4067944" y="248667"/>
          <a:ext cx="3456384" cy="299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9303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696744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Paramétrer les bulletins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156516" y="981154"/>
            <a:ext cx="9168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Action 1 : </a:t>
            </a:r>
            <a:r>
              <a:rPr lang="fr-FR" dirty="0" smtClean="0"/>
              <a:t>Régler les </a:t>
            </a:r>
            <a:r>
              <a:rPr lang="fr-FR" b="1" dirty="0" smtClean="0"/>
              <a:t>paramètres du bulletin</a:t>
            </a:r>
            <a:endParaRPr lang="fr-FR" sz="16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38028" y="4264516"/>
            <a:ext cx="3135717" cy="2085856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1600" b="1" dirty="0" smtClean="0"/>
              <a:t>Autoriser les enseignants à créer leurs sous-matières ?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1600" b="1" dirty="0"/>
              <a:t>L</a:t>
            </a:r>
            <a:r>
              <a:rPr lang="fr-FR" sz="1600" b="1" dirty="0" smtClean="0"/>
              <a:t>ogo de l'établissement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fr-FR" sz="1600" b="1" dirty="0" smtClean="0"/>
              <a:t>Nom des présidents du Conseil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endParaRPr lang="fr-FR" sz="1600" b="1" dirty="0"/>
          </a:p>
          <a:p>
            <a:pPr>
              <a:lnSpc>
                <a:spcPct val="120000"/>
              </a:lnSpc>
            </a:pPr>
            <a:r>
              <a:rPr lang="fr-FR" sz="1600" b="1" dirty="0" smtClean="0"/>
              <a:t>6. Arrondi des moyennes</a:t>
            </a:r>
          </a:p>
          <a:p>
            <a:pPr marL="342900" indent="-342900">
              <a:lnSpc>
                <a:spcPct val="120000"/>
              </a:lnSpc>
              <a:buAutoNum type="alphaLcPeriod"/>
            </a:pPr>
            <a:endParaRPr lang="fr-FR" sz="1600" b="1" dirty="0" smtClean="0"/>
          </a:p>
        </p:txBody>
      </p:sp>
      <p:pic>
        <p:nvPicPr>
          <p:cNvPr id="19" name="Image 18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1" y="106770"/>
            <a:ext cx="339255" cy="33925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800917" y="22610"/>
            <a:ext cx="1191373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sz="1200" dirty="0" smtClean="0"/>
              <a:t>Fiche réflexe</a:t>
            </a:r>
          </a:p>
        </p:txBody>
      </p:sp>
      <p:grpSp>
        <p:nvGrpSpPr>
          <p:cNvPr id="79" name="Groupe 78"/>
          <p:cNvGrpSpPr/>
          <p:nvPr/>
        </p:nvGrpSpPr>
        <p:grpSpPr>
          <a:xfrm>
            <a:off x="102452" y="1556572"/>
            <a:ext cx="2434177" cy="2142877"/>
            <a:chOff x="0" y="0"/>
            <a:chExt cx="2159635" cy="1901190"/>
          </a:xfrm>
        </p:grpSpPr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159635" cy="1901190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1" name="Rectangle à coins arrondis 80"/>
            <p:cNvSpPr/>
            <p:nvPr/>
          </p:nvSpPr>
          <p:spPr>
            <a:xfrm>
              <a:off x="1221475" y="211541"/>
              <a:ext cx="668655" cy="109855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2" name="Ellipse 81"/>
            <p:cNvSpPr/>
            <p:nvPr/>
          </p:nvSpPr>
          <p:spPr>
            <a:xfrm>
              <a:off x="873457" y="1433015"/>
              <a:ext cx="28252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à coins arrondis 82"/>
            <p:cNvSpPr/>
            <p:nvPr/>
          </p:nvSpPr>
          <p:spPr>
            <a:xfrm>
              <a:off x="13648" y="1678675"/>
              <a:ext cx="1044053" cy="191069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1849272" y="88711"/>
              <a:ext cx="283003" cy="28288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à coins arrondis 84"/>
            <p:cNvSpPr/>
            <p:nvPr/>
          </p:nvSpPr>
          <p:spPr>
            <a:xfrm>
              <a:off x="1303361" y="1064526"/>
              <a:ext cx="691807" cy="95534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6" name="Ellipse 85"/>
            <p:cNvSpPr/>
            <p:nvPr/>
          </p:nvSpPr>
          <p:spPr>
            <a:xfrm>
              <a:off x="1849272" y="1139588"/>
              <a:ext cx="281940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4731134" y="1388586"/>
            <a:ext cx="4139565" cy="4603750"/>
            <a:chOff x="0" y="0"/>
            <a:chExt cx="4139565" cy="4603750"/>
          </a:xfrm>
        </p:grpSpPr>
        <p:pic>
          <p:nvPicPr>
            <p:cNvPr id="88" name="Image 8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139565" cy="460375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9" name="Rectangle à coins arrondis 88"/>
            <p:cNvSpPr/>
            <p:nvPr/>
          </p:nvSpPr>
          <p:spPr>
            <a:xfrm>
              <a:off x="1104405" y="409699"/>
              <a:ext cx="1946606" cy="179514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0" name="Ellipse 89"/>
            <p:cNvSpPr/>
            <p:nvPr/>
          </p:nvSpPr>
          <p:spPr>
            <a:xfrm>
              <a:off x="831273" y="314697"/>
              <a:ext cx="282514" cy="282504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Rectangle à coins arrondis 90"/>
            <p:cNvSpPr/>
            <p:nvPr/>
          </p:nvSpPr>
          <p:spPr>
            <a:xfrm>
              <a:off x="1116281" y="837211"/>
              <a:ext cx="2844165" cy="633730"/>
            </a:xfrm>
            <a:prstGeom prst="roundRect">
              <a:avLst>
                <a:gd name="adj" fmla="val 144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2" name="Ellipse 91"/>
            <p:cNvSpPr/>
            <p:nvPr/>
          </p:nvSpPr>
          <p:spPr>
            <a:xfrm>
              <a:off x="831273" y="985652"/>
              <a:ext cx="281940" cy="28194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à coins arrondis 92"/>
            <p:cNvSpPr/>
            <p:nvPr/>
          </p:nvSpPr>
          <p:spPr>
            <a:xfrm>
              <a:off x="2268188" y="2137272"/>
              <a:ext cx="283292" cy="142791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4" name="Ellipse 93"/>
            <p:cNvSpPr/>
            <p:nvPr/>
          </p:nvSpPr>
          <p:spPr>
            <a:xfrm>
              <a:off x="2547257" y="1959429"/>
              <a:ext cx="281940" cy="28194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>
              <a:off x="1781299" y="2161310"/>
              <a:ext cx="281940" cy="28194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6" name="Connecteur droit 95"/>
            <p:cNvCxnSpPr/>
            <p:nvPr/>
          </p:nvCxnSpPr>
          <p:spPr>
            <a:xfrm>
              <a:off x="2060369" y="2303813"/>
              <a:ext cx="163055" cy="53439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Ellipse 96"/>
            <p:cNvSpPr/>
            <p:nvPr/>
          </p:nvSpPr>
          <p:spPr>
            <a:xfrm>
              <a:off x="1781299" y="2559133"/>
              <a:ext cx="281940" cy="28194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8" name="Connecteur droit 97"/>
            <p:cNvCxnSpPr/>
            <p:nvPr/>
          </p:nvCxnSpPr>
          <p:spPr>
            <a:xfrm flipV="1">
              <a:off x="2066307" y="2582884"/>
              <a:ext cx="195943" cy="59376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à coins arrondis 98"/>
            <p:cNvSpPr/>
            <p:nvPr/>
          </p:nvSpPr>
          <p:spPr>
            <a:xfrm>
              <a:off x="1104405" y="3895107"/>
              <a:ext cx="2440305" cy="308610"/>
            </a:xfrm>
            <a:prstGeom prst="roundRect">
              <a:avLst>
                <a:gd name="adj" fmla="val 144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831273" y="3918858"/>
              <a:ext cx="281940" cy="28194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à coins arrondis 100"/>
            <p:cNvSpPr/>
            <p:nvPr/>
          </p:nvSpPr>
          <p:spPr>
            <a:xfrm>
              <a:off x="3722915" y="4363008"/>
              <a:ext cx="308610" cy="154305"/>
            </a:xfrm>
            <a:prstGeom prst="roundRect">
              <a:avLst>
                <a:gd name="adj" fmla="val 144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3449782" y="4275114"/>
              <a:ext cx="281940" cy="28194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7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/>
          <p:cNvGrpSpPr/>
          <p:nvPr/>
        </p:nvGrpSpPr>
        <p:grpSpPr>
          <a:xfrm>
            <a:off x="122754" y="1542953"/>
            <a:ext cx="2405208" cy="2135055"/>
            <a:chOff x="0" y="0"/>
            <a:chExt cx="2159635" cy="1917065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159635" cy="1917065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Rectangle à coins arrondis 33"/>
            <p:cNvSpPr/>
            <p:nvPr/>
          </p:nvSpPr>
          <p:spPr>
            <a:xfrm>
              <a:off x="1221475" y="211540"/>
              <a:ext cx="668655" cy="109855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873457" y="1460310"/>
              <a:ext cx="28252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1849272" y="116006"/>
              <a:ext cx="283003" cy="28288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1303361" y="996286"/>
              <a:ext cx="691807" cy="95534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13648" y="1705970"/>
              <a:ext cx="1044053" cy="191069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1849272" y="1071349"/>
              <a:ext cx="281940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696744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Paramétrer les bulletins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156516" y="981154"/>
            <a:ext cx="9168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Action 2 : </a:t>
            </a:r>
            <a:r>
              <a:rPr lang="fr-FR" dirty="0" smtClean="0"/>
              <a:t>paramétrer les </a:t>
            </a:r>
            <a:r>
              <a:rPr lang="fr-FR" b="1" dirty="0" smtClean="0"/>
              <a:t>modèles de bulletin</a:t>
            </a:r>
            <a:endParaRPr lang="fr-FR" sz="16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89105" y="4650307"/>
            <a:ext cx="3135717" cy="1152829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Dans le </a:t>
            </a:r>
            <a:r>
              <a:rPr lang="fr-FR" b="1" dirty="0" smtClean="0"/>
              <a:t>modèle </a:t>
            </a:r>
            <a:r>
              <a:rPr lang="fr-FR" b="1" dirty="0"/>
              <a:t>officiel </a:t>
            </a:r>
            <a:r>
              <a:rPr lang="fr-FR" b="1" dirty="0" smtClean="0"/>
              <a:t>Collège</a:t>
            </a:r>
            <a:r>
              <a:rPr lang="fr-FR" dirty="0" smtClean="0"/>
              <a:t>, </a:t>
            </a:r>
            <a:r>
              <a:rPr lang="fr-FR" dirty="0"/>
              <a:t>les moyennes de classe ne sont pas affichées.</a:t>
            </a:r>
            <a:endParaRPr lang="fr-FR" sz="1600" b="1" dirty="0" smtClean="0"/>
          </a:p>
        </p:txBody>
      </p:sp>
      <p:pic>
        <p:nvPicPr>
          <p:cNvPr id="19" name="Image 1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1" y="106770"/>
            <a:ext cx="339255" cy="33925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800917" y="22610"/>
            <a:ext cx="1191373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sz="1200" dirty="0" smtClean="0"/>
              <a:t>Fiche réflexe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2688292" y="1778547"/>
            <a:ext cx="4786513" cy="2721563"/>
            <a:chOff x="40792" y="0"/>
            <a:chExt cx="4314813" cy="2453005"/>
          </a:xfrm>
        </p:grpSpPr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40" y="0"/>
              <a:ext cx="4139565" cy="245300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2" name="Rectangle à coins arrondis 41"/>
            <p:cNvSpPr/>
            <p:nvPr/>
          </p:nvSpPr>
          <p:spPr>
            <a:xfrm>
              <a:off x="276330" y="587828"/>
              <a:ext cx="1904162" cy="281354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2165420" y="532562"/>
              <a:ext cx="282514" cy="282504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à coins arrondis 43"/>
            <p:cNvSpPr/>
            <p:nvPr/>
          </p:nvSpPr>
          <p:spPr>
            <a:xfrm>
              <a:off x="261257" y="1291213"/>
              <a:ext cx="2516505" cy="919424"/>
            </a:xfrm>
            <a:prstGeom prst="roundRect">
              <a:avLst>
                <a:gd name="adj" fmla="val 144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0792" y="1557345"/>
              <a:ext cx="281940" cy="28194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à coins arrondis 45"/>
            <p:cNvSpPr/>
            <p:nvPr/>
          </p:nvSpPr>
          <p:spPr>
            <a:xfrm>
              <a:off x="723482" y="979714"/>
              <a:ext cx="1276140" cy="142791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1994598" y="909375"/>
              <a:ext cx="282514" cy="282504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5826877" y="3502140"/>
            <a:ext cx="3244273" cy="2984792"/>
            <a:chOff x="183527" y="-15073"/>
            <a:chExt cx="2700000" cy="2484476"/>
          </a:xfrm>
        </p:grpSpPr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27" y="-15073"/>
              <a:ext cx="2700000" cy="248447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Rectangle à coins arrondis 49"/>
            <p:cNvSpPr/>
            <p:nvPr/>
          </p:nvSpPr>
          <p:spPr>
            <a:xfrm>
              <a:off x="2312364" y="2267235"/>
              <a:ext cx="278291" cy="125604"/>
            </a:xfrm>
            <a:prstGeom prst="roundRect">
              <a:avLst>
                <a:gd name="adj" fmla="val 144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2557306" y="2155371"/>
              <a:ext cx="281931" cy="28194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442128" y="472272"/>
              <a:ext cx="281931" cy="28194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3" name="Image 5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88" y="2321668"/>
            <a:ext cx="1630680" cy="5918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Connecteur droit avec flèche 3"/>
          <p:cNvCxnSpPr>
            <a:stCxn id="53" idx="1"/>
          </p:cNvCxnSpPr>
          <p:nvPr/>
        </p:nvCxnSpPr>
        <p:spPr>
          <a:xfrm flipH="1">
            <a:off x="5304675" y="2617578"/>
            <a:ext cx="783213" cy="29591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2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4009510" cy="477738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890" y="1988840"/>
            <a:ext cx="3878542" cy="477132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696744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Paramétrer les bulletins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156516" y="981154"/>
            <a:ext cx="9168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Action 2 : </a:t>
            </a:r>
            <a:r>
              <a:rPr lang="fr-FR" dirty="0" smtClean="0"/>
              <a:t>paramétrer les </a:t>
            </a:r>
            <a:r>
              <a:rPr lang="fr-FR" b="1" dirty="0" smtClean="0"/>
              <a:t>modèles de bulletin</a:t>
            </a:r>
            <a:endParaRPr lang="fr-FR" sz="16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51520" y="1516296"/>
            <a:ext cx="2953602" cy="448146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fr-FR" b="1" dirty="0"/>
              <a:t>M</a:t>
            </a:r>
            <a:r>
              <a:rPr lang="fr-FR" b="1" dirty="0" smtClean="0"/>
              <a:t>odèle </a:t>
            </a:r>
            <a:r>
              <a:rPr lang="fr-FR" b="1" dirty="0"/>
              <a:t>officiel </a:t>
            </a:r>
            <a:r>
              <a:rPr lang="fr-FR" b="1" dirty="0" smtClean="0"/>
              <a:t>Collège</a:t>
            </a:r>
            <a:endParaRPr lang="fr-FR" sz="1600" b="1" dirty="0" smtClean="0"/>
          </a:p>
        </p:txBody>
      </p:sp>
      <p:pic>
        <p:nvPicPr>
          <p:cNvPr id="19" name="Image 1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1" y="106770"/>
            <a:ext cx="339255" cy="33925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800917" y="22610"/>
            <a:ext cx="1191373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sz="1200" dirty="0" smtClean="0"/>
              <a:t>Fiche réflexe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4581890" y="1495530"/>
            <a:ext cx="2953602" cy="448146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fr-FR" b="1" dirty="0"/>
              <a:t>M</a:t>
            </a:r>
            <a:r>
              <a:rPr lang="fr-FR" b="1" dirty="0" smtClean="0"/>
              <a:t>odèle personnalisable</a:t>
            </a:r>
            <a:endParaRPr lang="fr-F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1813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696744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Paramétrer les bulletins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156516" y="981154"/>
            <a:ext cx="9168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Action 3 (option) : </a:t>
            </a:r>
            <a:r>
              <a:rPr lang="fr-FR" dirty="0" smtClean="0"/>
              <a:t>Regrouper les disciplines par </a:t>
            </a:r>
            <a:r>
              <a:rPr lang="fr-FR" b="1" dirty="0" smtClean="0"/>
              <a:t>pôles disciplinaires sur les bulletins</a:t>
            </a:r>
            <a:endParaRPr lang="fr-FR" sz="16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71851" y="4987716"/>
            <a:ext cx="3135717" cy="558439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Créez vos pôles disciplinaires</a:t>
            </a:r>
            <a:endParaRPr lang="fr-FR" sz="1600" b="1" dirty="0" smtClean="0"/>
          </a:p>
        </p:txBody>
      </p:sp>
      <p:pic>
        <p:nvPicPr>
          <p:cNvPr id="19" name="Image 18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1" y="106770"/>
            <a:ext cx="339255" cy="33925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800917" y="22610"/>
            <a:ext cx="1191373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sz="1200" dirty="0" smtClean="0"/>
              <a:t>Fiche réflexe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156516" y="3609438"/>
            <a:ext cx="4139565" cy="1136650"/>
            <a:chOff x="0" y="0"/>
            <a:chExt cx="4139565" cy="1136650"/>
          </a:xfrm>
        </p:grpSpPr>
        <p:pic>
          <p:nvPicPr>
            <p:cNvPr id="62" name="Image 6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"/>
            <a:stretch/>
          </p:blipFill>
          <p:spPr>
            <a:xfrm>
              <a:off x="0" y="0"/>
              <a:ext cx="4139565" cy="113665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63" name="Connecteur droit 62"/>
            <p:cNvCxnSpPr/>
            <p:nvPr/>
          </p:nvCxnSpPr>
          <p:spPr>
            <a:xfrm flipH="1">
              <a:off x="2117737" y="482695"/>
              <a:ext cx="146304" cy="83794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e 63"/>
            <p:cNvSpPr/>
            <p:nvPr/>
          </p:nvSpPr>
          <p:spPr>
            <a:xfrm>
              <a:off x="717243" y="455501"/>
              <a:ext cx="281940" cy="28194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Ellipse 64"/>
            <p:cNvSpPr/>
            <p:nvPr/>
          </p:nvSpPr>
          <p:spPr>
            <a:xfrm>
              <a:off x="2913163" y="720643"/>
              <a:ext cx="281940" cy="28194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999382" y="686650"/>
              <a:ext cx="2965450" cy="348615"/>
            </a:xfrm>
            <a:prstGeom prst="roundRect">
              <a:avLst>
                <a:gd name="adj" fmla="val 4988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7" name="Rectangle à coins arrondis 66"/>
            <p:cNvSpPr/>
            <p:nvPr/>
          </p:nvSpPr>
          <p:spPr>
            <a:xfrm>
              <a:off x="999382" y="543881"/>
              <a:ext cx="867410" cy="96520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2246909" y="309333"/>
              <a:ext cx="282545" cy="28236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182298" y="1602391"/>
            <a:ext cx="2159635" cy="1880870"/>
            <a:chOff x="0" y="0"/>
            <a:chExt cx="2159635" cy="1880870"/>
          </a:xfrm>
        </p:grpSpPr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159635" cy="1880870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Rectangle à coins arrondis 55"/>
            <p:cNvSpPr/>
            <p:nvPr/>
          </p:nvSpPr>
          <p:spPr>
            <a:xfrm>
              <a:off x="1221475" y="204717"/>
              <a:ext cx="668655" cy="109855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849272" y="88711"/>
              <a:ext cx="283003" cy="28288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1303361" y="730156"/>
              <a:ext cx="691515" cy="95250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1849272" y="812042"/>
              <a:ext cx="281940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Ellipse 59"/>
            <p:cNvSpPr/>
            <p:nvPr/>
          </p:nvSpPr>
          <p:spPr>
            <a:xfrm>
              <a:off x="873457" y="1433015"/>
              <a:ext cx="28252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13648" y="1678675"/>
              <a:ext cx="1044053" cy="191069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4828297" y="3057195"/>
            <a:ext cx="4139565" cy="2421255"/>
            <a:chOff x="0" y="0"/>
            <a:chExt cx="4140000" cy="2421660"/>
          </a:xfrm>
        </p:grpSpPr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140000" cy="242166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1" name="Ellipse 80"/>
            <p:cNvSpPr/>
            <p:nvPr/>
          </p:nvSpPr>
          <p:spPr>
            <a:xfrm>
              <a:off x="1833326" y="461727"/>
              <a:ext cx="281940" cy="281912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3644401" y="2073244"/>
              <a:ext cx="282575" cy="282547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à coins arrondis 82"/>
            <p:cNvSpPr/>
            <p:nvPr/>
          </p:nvSpPr>
          <p:spPr>
            <a:xfrm>
              <a:off x="262550" y="538681"/>
              <a:ext cx="1572260" cy="140321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1674891" y="1371600"/>
              <a:ext cx="282341" cy="282417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à coins arrondis 84"/>
            <p:cNvSpPr/>
            <p:nvPr/>
          </p:nvSpPr>
          <p:spPr>
            <a:xfrm>
              <a:off x="258023" y="1892171"/>
              <a:ext cx="1522730" cy="123813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6" name="Rectangle à coins arrondis 85"/>
            <p:cNvSpPr/>
            <p:nvPr/>
          </p:nvSpPr>
          <p:spPr>
            <a:xfrm>
              <a:off x="3907666" y="2295054"/>
              <a:ext cx="209435" cy="114541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7" name="Forme libre 86"/>
            <p:cNvSpPr/>
            <p:nvPr/>
          </p:nvSpPr>
          <p:spPr>
            <a:xfrm>
              <a:off x="1439501" y="964190"/>
              <a:ext cx="235887" cy="937034"/>
            </a:xfrm>
            <a:custGeom>
              <a:avLst/>
              <a:gdLst>
                <a:gd name="connsiteX0" fmla="*/ 0 w 235887"/>
                <a:gd name="connsiteY0" fmla="*/ 937034 h 937034"/>
                <a:gd name="connsiteX1" fmla="*/ 235390 w 235887"/>
                <a:gd name="connsiteY1" fmla="*/ 475307 h 937034"/>
                <a:gd name="connsiteX2" fmla="*/ 49794 w 235887"/>
                <a:gd name="connsiteY2" fmla="*/ 0 h 93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887" h="937034">
                  <a:moveTo>
                    <a:pt x="0" y="937034"/>
                  </a:moveTo>
                  <a:cubicBezTo>
                    <a:pt x="113545" y="784256"/>
                    <a:pt x="227091" y="631479"/>
                    <a:pt x="235390" y="475307"/>
                  </a:cubicBezTo>
                  <a:cubicBezTo>
                    <a:pt x="243689" y="319135"/>
                    <a:pt x="146741" y="159567"/>
                    <a:pt x="49794" y="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4834742" y="1631648"/>
            <a:ext cx="4139565" cy="1323975"/>
            <a:chOff x="0" y="0"/>
            <a:chExt cx="4139565" cy="1323975"/>
          </a:xfrm>
        </p:grpSpPr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139565" cy="1323975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Rectangle à coins arrondis 71"/>
            <p:cNvSpPr/>
            <p:nvPr/>
          </p:nvSpPr>
          <p:spPr>
            <a:xfrm>
              <a:off x="873456" y="136477"/>
              <a:ext cx="532130" cy="95250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1357952" y="409432"/>
              <a:ext cx="281305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Ellipse 73"/>
            <p:cNvSpPr/>
            <p:nvPr/>
          </p:nvSpPr>
          <p:spPr>
            <a:xfrm>
              <a:off x="3664424" y="661916"/>
              <a:ext cx="281940" cy="28194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à coins arrondis 74"/>
            <p:cNvSpPr/>
            <p:nvPr/>
          </p:nvSpPr>
          <p:spPr>
            <a:xfrm>
              <a:off x="3930555" y="900752"/>
              <a:ext cx="102235" cy="96520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607325" y="968991"/>
              <a:ext cx="281305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à coins arrondis 76"/>
            <p:cNvSpPr/>
            <p:nvPr/>
          </p:nvSpPr>
          <p:spPr>
            <a:xfrm>
              <a:off x="13647" y="1187355"/>
              <a:ext cx="681990" cy="122555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8" name="Rectangle à coins arrondis 77"/>
            <p:cNvSpPr/>
            <p:nvPr/>
          </p:nvSpPr>
          <p:spPr>
            <a:xfrm>
              <a:off x="934871" y="682388"/>
              <a:ext cx="532263" cy="81886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79" name="Connecteur droit 78"/>
            <p:cNvCxnSpPr/>
            <p:nvPr/>
          </p:nvCxnSpPr>
          <p:spPr>
            <a:xfrm>
              <a:off x="928047" y="232011"/>
              <a:ext cx="6824" cy="470848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ZoneTexte 87"/>
          <p:cNvSpPr txBox="1"/>
          <p:nvPr/>
        </p:nvSpPr>
        <p:spPr>
          <a:xfrm>
            <a:off x="4834742" y="5622652"/>
            <a:ext cx="4139565" cy="783624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Faites les regroupements dans les modèles de bulletins</a:t>
            </a:r>
            <a:endParaRPr lang="fr-F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26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4065091"/>
            <a:ext cx="6552728" cy="1362075"/>
          </a:xfrm>
        </p:spPr>
        <p:txBody>
          <a:bodyPr>
            <a:normAutofit/>
          </a:bodyPr>
          <a:lstStyle/>
          <a:p>
            <a:r>
              <a:rPr lang="fr-FR" dirty="0" smtClean="0">
                <a:ln w="0"/>
              </a:rPr>
              <a:t>LES RÉFÉRENTIELS DE COMPÉTENCES</a:t>
            </a:r>
            <a:endParaRPr lang="fr-FR" dirty="0">
              <a:ln w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636091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ÉVALUATIONS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149080"/>
            <a:ext cx="571500" cy="3333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159" y="36809"/>
            <a:ext cx="1803811" cy="673253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62C88809-DE89-4102-9AC4-BF464DDFBFD4}"/>
              </a:ext>
            </a:extLst>
          </p:cNvPr>
          <p:cNvGraphicFramePr/>
          <p:nvPr>
            <p:extLst/>
          </p:nvPr>
        </p:nvGraphicFramePr>
        <p:xfrm>
          <a:off x="4067944" y="248667"/>
          <a:ext cx="3456384" cy="299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5731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63408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Paramétrer les référentiels de compétences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844824"/>
            <a:ext cx="7200800" cy="3600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grpSp>
        <p:nvGrpSpPr>
          <p:cNvPr id="6" name="Groupe 5"/>
          <p:cNvGrpSpPr/>
          <p:nvPr/>
        </p:nvGrpSpPr>
        <p:grpSpPr>
          <a:xfrm>
            <a:off x="4740522" y="1007713"/>
            <a:ext cx="4319905" cy="1141095"/>
            <a:chOff x="0" y="0"/>
            <a:chExt cx="4319905" cy="114109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319905" cy="1141095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à coins arrondis 7"/>
            <p:cNvSpPr/>
            <p:nvPr/>
          </p:nvSpPr>
          <p:spPr>
            <a:xfrm>
              <a:off x="26428" y="961970"/>
              <a:ext cx="762287" cy="139700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723089" y="132138"/>
              <a:ext cx="283053" cy="28288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1347815" y="401702"/>
              <a:ext cx="438150" cy="215900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3588888" y="391130"/>
              <a:ext cx="650893" cy="243136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50122" y="776975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3472606" y="169137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Image 1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1" y="106770"/>
            <a:ext cx="339255" cy="33925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800917" y="22610"/>
            <a:ext cx="1191373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sz="1200" dirty="0" smtClean="0"/>
              <a:t>Fiche réflexe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6516" y="981154"/>
            <a:ext cx="44727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Action 1 : </a:t>
            </a:r>
            <a:r>
              <a:rPr lang="fr-FR" dirty="0" smtClean="0"/>
              <a:t>Mettre à jour </a:t>
            </a:r>
            <a:r>
              <a:rPr lang="fr-FR" b="1" dirty="0" smtClean="0"/>
              <a:t>les référentiels de compétences</a:t>
            </a:r>
            <a:endParaRPr lang="fr-FR" sz="16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302759" y="2276872"/>
            <a:ext cx="4139565" cy="2886075"/>
            <a:chOff x="0" y="0"/>
            <a:chExt cx="4139565" cy="2886075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139565" cy="288607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 à coins arrondis 18"/>
            <p:cNvSpPr/>
            <p:nvPr/>
          </p:nvSpPr>
          <p:spPr>
            <a:xfrm>
              <a:off x="6823" y="623755"/>
              <a:ext cx="1428750" cy="381734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207826" y="784747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2555090" y="2575678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2804614" y="2741220"/>
              <a:ext cx="384697" cy="136477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302759" y="5498423"/>
            <a:ext cx="3862792" cy="1005327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fr-FR" sz="1600" b="1" dirty="0" smtClean="0"/>
              <a:t>Supprimez tous  les anciens référentiels "Compétences travaillées…"</a:t>
            </a:r>
          </a:p>
          <a:p>
            <a:pPr>
              <a:lnSpc>
                <a:spcPct val="120000"/>
              </a:lnSpc>
            </a:pPr>
            <a:r>
              <a:rPr lang="fr-FR" sz="1600" dirty="0" smtClean="0"/>
              <a:t>Sauf si vous les avez modifiés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4629303" y="2276872"/>
            <a:ext cx="4421492" cy="1979557"/>
            <a:chOff x="4629303" y="2276872"/>
            <a:chExt cx="4421492" cy="197955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29303" y="2276872"/>
              <a:ext cx="4421492" cy="197955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Rectangle à coins arrondis 24"/>
            <p:cNvSpPr/>
            <p:nvPr/>
          </p:nvSpPr>
          <p:spPr>
            <a:xfrm>
              <a:off x="7342472" y="2555432"/>
              <a:ext cx="863016" cy="168123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8128814" y="2506263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969879" y="3587131"/>
            <a:ext cx="3994902" cy="2231934"/>
            <a:chOff x="4969879" y="3587131"/>
            <a:chExt cx="3994902" cy="2231934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69879" y="3587131"/>
              <a:ext cx="3994902" cy="2231934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Rectangle à coins arrondis 28"/>
            <p:cNvSpPr/>
            <p:nvPr/>
          </p:nvSpPr>
          <p:spPr>
            <a:xfrm>
              <a:off x="5213250" y="4015775"/>
              <a:ext cx="1559206" cy="368717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6729390" y="3859011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7327914" y="5576077"/>
              <a:ext cx="360040" cy="135726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7668344" y="5314955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4733022" y="5755713"/>
            <a:ext cx="3862792" cy="748037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fr-FR" sz="1600" b="1" dirty="0" smtClean="0"/>
              <a:t>Importez successivement  les référentiels "Compétences travaillées… (2018)"</a:t>
            </a:r>
          </a:p>
        </p:txBody>
      </p:sp>
      <p:sp>
        <p:nvSpPr>
          <p:cNvPr id="35" name="Flèche droite 34"/>
          <p:cNvSpPr/>
          <p:nvPr/>
        </p:nvSpPr>
        <p:spPr>
          <a:xfrm>
            <a:off x="3995936" y="5819065"/>
            <a:ext cx="633367" cy="346239"/>
          </a:xfrm>
          <a:prstGeom prst="rightArrow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</p:spTree>
    <p:extLst>
      <p:ext uri="{BB962C8B-B14F-4D97-AF65-F5344CB8AC3E}">
        <p14:creationId xmlns:p14="http://schemas.microsoft.com/office/powerpoint/2010/main" val="13875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272808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Programme : Les Evaluations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19672" y="1125304"/>
            <a:ext cx="72008" cy="4860000"/>
          </a:xfrm>
          <a:prstGeom prst="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3753"/>
            <a:ext cx="1324660" cy="280938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17283" y="1052736"/>
            <a:ext cx="6192688" cy="50050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61950" indent="-342900">
              <a:lnSpc>
                <a:spcPct val="110000"/>
              </a:lnSpc>
              <a:spcBef>
                <a:spcPts val="300"/>
              </a:spcBef>
              <a:buClr>
                <a:srgbClr val="0091A6"/>
              </a:buClr>
              <a:buFont typeface="Wingdings" panose="05000000000000000000" pitchFamily="2" charset="2"/>
              <a:buChar char="Ø"/>
            </a:pPr>
            <a:r>
              <a:rPr lang="fr-FR" sz="2400" dirty="0" smtClean="0"/>
              <a:t>Droits sur le service "Evaluations"</a:t>
            </a:r>
          </a:p>
          <a:p>
            <a:pPr marL="361950" indent="-342900">
              <a:lnSpc>
                <a:spcPct val="110000"/>
              </a:lnSpc>
              <a:spcBef>
                <a:spcPts val="600"/>
              </a:spcBef>
              <a:buClr>
                <a:srgbClr val="0091A6"/>
              </a:buClr>
              <a:buFont typeface="Wingdings" panose="05000000000000000000" pitchFamily="2" charset="2"/>
              <a:buChar char="Ø"/>
            </a:pPr>
            <a:r>
              <a:rPr lang="fr-FR" sz="2400" dirty="0" smtClean="0"/>
              <a:t>Préparer une nouvelle année</a:t>
            </a:r>
          </a:p>
          <a:p>
            <a:pPr marL="715963" indent="-354013">
              <a:lnSpc>
                <a:spcPct val="110000"/>
              </a:lnSpc>
              <a:spcBef>
                <a:spcPts val="3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Les périodes</a:t>
            </a:r>
            <a:endParaRPr lang="fr-FR" sz="2400" dirty="0"/>
          </a:p>
          <a:p>
            <a:pPr marL="715963" indent="-354013">
              <a:lnSpc>
                <a:spcPct val="110000"/>
              </a:lnSpc>
              <a:spcBef>
                <a:spcPts val="3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Les services d'évaluation</a:t>
            </a:r>
            <a:endParaRPr lang="fr-FR" sz="2400" dirty="0"/>
          </a:p>
          <a:p>
            <a:pPr marL="361950" indent="-342900">
              <a:lnSpc>
                <a:spcPct val="110000"/>
              </a:lnSpc>
              <a:spcBef>
                <a:spcPts val="600"/>
              </a:spcBef>
              <a:buClr>
                <a:srgbClr val="0091A6"/>
              </a:buClr>
              <a:buFont typeface="Wingdings" panose="05000000000000000000" pitchFamily="2" charset="2"/>
              <a:buChar char="Ø"/>
            </a:pPr>
            <a:r>
              <a:rPr lang="fr-FR" sz="2400" dirty="0" smtClean="0"/>
              <a:t>Le paramétrage des bulletins</a:t>
            </a:r>
          </a:p>
          <a:p>
            <a:pPr marL="361950" indent="-342900">
              <a:lnSpc>
                <a:spcPct val="110000"/>
              </a:lnSpc>
              <a:spcBef>
                <a:spcPts val="600"/>
              </a:spcBef>
              <a:buClr>
                <a:srgbClr val="0091A6"/>
              </a:buClr>
              <a:buFont typeface="Wingdings" panose="05000000000000000000" pitchFamily="2" charset="2"/>
              <a:buChar char="Ø"/>
            </a:pPr>
            <a:r>
              <a:rPr lang="fr-FR" sz="2400" dirty="0" smtClean="0"/>
              <a:t>Les conseils de classe</a:t>
            </a:r>
          </a:p>
          <a:p>
            <a:pPr marL="361950" indent="-342900">
              <a:lnSpc>
                <a:spcPct val="110000"/>
              </a:lnSpc>
              <a:spcBef>
                <a:spcPts val="600"/>
              </a:spcBef>
              <a:buClr>
                <a:srgbClr val="0091A6"/>
              </a:buClr>
              <a:buFont typeface="Wingdings" panose="05000000000000000000" pitchFamily="2" charset="2"/>
              <a:buChar char="Ø"/>
            </a:pPr>
            <a:r>
              <a:rPr lang="fr-FR" sz="2400" dirty="0" smtClean="0"/>
              <a:t>Gérer les référentiels de compétences</a:t>
            </a:r>
          </a:p>
        </p:txBody>
      </p:sp>
    </p:spTree>
    <p:extLst>
      <p:ext uri="{BB962C8B-B14F-4D97-AF65-F5344CB8AC3E}">
        <p14:creationId xmlns:p14="http://schemas.microsoft.com/office/powerpoint/2010/main" val="7990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63408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Paramétrer les référentiels de compétences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844824"/>
            <a:ext cx="7200800" cy="3600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grpSp>
        <p:nvGrpSpPr>
          <p:cNvPr id="6" name="Groupe 5"/>
          <p:cNvGrpSpPr/>
          <p:nvPr/>
        </p:nvGrpSpPr>
        <p:grpSpPr>
          <a:xfrm>
            <a:off x="4740522" y="1007713"/>
            <a:ext cx="4319905" cy="1141095"/>
            <a:chOff x="0" y="0"/>
            <a:chExt cx="4319905" cy="114109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319905" cy="1141095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à coins arrondis 7"/>
            <p:cNvSpPr/>
            <p:nvPr/>
          </p:nvSpPr>
          <p:spPr>
            <a:xfrm>
              <a:off x="26428" y="961970"/>
              <a:ext cx="762287" cy="139700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723089" y="132138"/>
              <a:ext cx="283053" cy="28288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1347815" y="401702"/>
              <a:ext cx="438150" cy="215900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3588888" y="391130"/>
              <a:ext cx="650893" cy="243136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50122" y="776975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3472606" y="169137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Image 1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1" y="106770"/>
            <a:ext cx="339255" cy="33925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800917" y="22610"/>
            <a:ext cx="1191373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sz="1200" dirty="0" smtClean="0"/>
              <a:t>Fiche réflexe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6516" y="981154"/>
            <a:ext cx="44727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Action 2 : </a:t>
            </a:r>
            <a:r>
              <a:rPr lang="fr-FR" dirty="0" smtClean="0"/>
              <a:t>Activez </a:t>
            </a:r>
            <a:r>
              <a:rPr lang="fr-FR" b="1" dirty="0" smtClean="0"/>
              <a:t>les référentiels de compétences</a:t>
            </a:r>
            <a:endParaRPr lang="fr-FR" sz="16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323126" y="2619285"/>
            <a:ext cx="4139565" cy="2886075"/>
            <a:chOff x="0" y="0"/>
            <a:chExt cx="4139565" cy="2886075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139565" cy="288607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Rectangle à coins arrondis 37"/>
            <p:cNvSpPr/>
            <p:nvPr/>
          </p:nvSpPr>
          <p:spPr>
            <a:xfrm>
              <a:off x="6823" y="887105"/>
              <a:ext cx="1428750" cy="123825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1207826" y="784747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Ellipse 39"/>
            <p:cNvSpPr/>
            <p:nvPr/>
          </p:nvSpPr>
          <p:spPr>
            <a:xfrm>
              <a:off x="3179928" y="1999397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à coins arrondis 40"/>
            <p:cNvSpPr/>
            <p:nvPr/>
          </p:nvSpPr>
          <p:spPr>
            <a:xfrm>
              <a:off x="2804614" y="2183642"/>
              <a:ext cx="384697" cy="136477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4356138" y="3351221"/>
            <a:ext cx="4139565" cy="2817495"/>
            <a:chOff x="0" y="0"/>
            <a:chExt cx="4139565" cy="2817495"/>
          </a:xfrm>
        </p:grpSpPr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139565" cy="281749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Rectangle à coins arrondis 43"/>
            <p:cNvSpPr/>
            <p:nvPr/>
          </p:nvSpPr>
          <p:spPr>
            <a:xfrm>
              <a:off x="2790967" y="2217761"/>
              <a:ext cx="948519" cy="286603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5" name="Rectangle à coins arrondis 44"/>
            <p:cNvSpPr/>
            <p:nvPr/>
          </p:nvSpPr>
          <p:spPr>
            <a:xfrm>
              <a:off x="2743200" y="989463"/>
              <a:ext cx="346027" cy="225188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2511188" y="818866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3575713" y="2067636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>
              <a:off x="1296537" y="348018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3541594" y="2531660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Connecteur droit 49"/>
            <p:cNvCxnSpPr/>
            <p:nvPr/>
          </p:nvCxnSpPr>
          <p:spPr>
            <a:xfrm flipH="1" flipV="1">
              <a:off x="1112292" y="464024"/>
              <a:ext cx="200025" cy="19846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1508077" y="627797"/>
              <a:ext cx="759517" cy="1089717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à coins arrondis 51"/>
            <p:cNvSpPr/>
            <p:nvPr/>
          </p:nvSpPr>
          <p:spPr>
            <a:xfrm>
              <a:off x="3746310" y="2572603"/>
              <a:ext cx="313690" cy="102235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654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4065091"/>
            <a:ext cx="6552728" cy="1362075"/>
          </a:xfrm>
        </p:spPr>
        <p:txBody>
          <a:bodyPr>
            <a:normAutofit/>
          </a:bodyPr>
          <a:lstStyle/>
          <a:p>
            <a:r>
              <a:rPr lang="fr-FR" dirty="0" smtClean="0">
                <a:ln w="0"/>
              </a:rPr>
              <a:t>EVALUATION PAR LES ENSEIGNANTS</a:t>
            </a:r>
            <a:endParaRPr lang="fr-FR" dirty="0">
              <a:ln w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636091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ÉVALUATIONS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149080"/>
            <a:ext cx="571500" cy="3333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159" y="36809"/>
            <a:ext cx="1803811" cy="673253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62C88809-DE89-4102-9AC4-BF464DDFBFD4}"/>
              </a:ext>
            </a:extLst>
          </p:cNvPr>
          <p:cNvGraphicFramePr/>
          <p:nvPr>
            <p:extLst/>
          </p:nvPr>
        </p:nvGraphicFramePr>
        <p:xfrm>
          <a:off x="4067944" y="248667"/>
          <a:ext cx="3456384" cy="299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13587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84186" y="1284276"/>
            <a:ext cx="2577009" cy="459011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fr-FR" b="1" dirty="0" smtClean="0"/>
              <a:t>1. Création du devoir</a:t>
            </a:r>
            <a:endParaRPr lang="fr-FR" dirty="0" smtClean="0"/>
          </a:p>
          <a:p>
            <a:pPr marL="361950" indent="-180975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80975"/>
            <a:endParaRPr lang="fr-FR" dirty="0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552728" cy="108865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Démonstration : </a:t>
            </a:r>
            <a:br>
              <a:rPr lang="fr-FR" sz="2400" dirty="0" smtClean="0"/>
            </a:br>
            <a:r>
              <a:rPr lang="fr-FR" sz="2400" dirty="0" smtClean="0"/>
              <a:t>La saisie d'un devoir par les enseignants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844824"/>
            <a:ext cx="7200800" cy="3600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1" y="106770"/>
            <a:ext cx="339255" cy="33925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393405" y="22610"/>
            <a:ext cx="159888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sz="1200" dirty="0" smtClean="0"/>
              <a:t>Fiche réflexe</a:t>
            </a:r>
            <a:br>
              <a:rPr lang="fr-FR" sz="1200" dirty="0" smtClean="0"/>
            </a:br>
            <a:r>
              <a:rPr lang="fr-FR" sz="1200" dirty="0" smtClean="0"/>
              <a:t>Evaluation par notes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031661" y="1401561"/>
            <a:ext cx="4319905" cy="1307359"/>
            <a:chOff x="0" y="0"/>
            <a:chExt cx="4319905" cy="1307359"/>
          </a:xfrm>
        </p:grpSpPr>
        <p:grpSp>
          <p:nvGrpSpPr>
            <p:cNvPr id="9" name="Groupe 8"/>
            <p:cNvGrpSpPr/>
            <p:nvPr/>
          </p:nvGrpSpPr>
          <p:grpSpPr>
            <a:xfrm>
              <a:off x="0" y="0"/>
              <a:ext cx="4319905" cy="1307359"/>
              <a:chOff x="0" y="0"/>
              <a:chExt cx="4319905" cy="1307359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982"/>
              <a:stretch/>
            </p:blipFill>
            <p:spPr>
              <a:xfrm>
                <a:off x="0" y="0"/>
                <a:ext cx="4319905" cy="1307359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Rectangle à coins arrondis 17"/>
              <p:cNvSpPr/>
              <p:nvPr/>
            </p:nvSpPr>
            <p:spPr>
              <a:xfrm>
                <a:off x="3621024" y="233595"/>
                <a:ext cx="599846" cy="146304"/>
              </a:xfrm>
              <a:prstGeom prst="roundRect">
                <a:avLst>
                  <a:gd name="adj" fmla="val 3068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3379621" y="95098"/>
                <a:ext cx="280800" cy="281840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b="1" dirty="0" smtClean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fr-FR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Rectangle à coins arrondis 9"/>
            <p:cNvSpPr/>
            <p:nvPr/>
          </p:nvSpPr>
          <p:spPr>
            <a:xfrm>
              <a:off x="73152" y="219456"/>
              <a:ext cx="358445" cy="262840"/>
            </a:xfrm>
            <a:prstGeom prst="roundRect">
              <a:avLst>
                <a:gd name="adj" fmla="val 5535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71810" y="1272319"/>
            <a:ext cx="1079500" cy="744855"/>
            <a:chOff x="0" y="0"/>
            <a:chExt cx="1079500" cy="74485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79500" cy="7448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à coins arrondis 21"/>
            <p:cNvSpPr/>
            <p:nvPr/>
          </p:nvSpPr>
          <p:spPr>
            <a:xfrm>
              <a:off x="20471" y="525439"/>
              <a:ext cx="1030679" cy="197892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4660657" y="3418486"/>
            <a:ext cx="4405990" cy="2363052"/>
            <a:chOff x="160934" y="0"/>
            <a:chExt cx="3959860" cy="2124075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34" y="0"/>
              <a:ext cx="3959860" cy="212407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Rectangle à coins arrondis 33"/>
            <p:cNvSpPr/>
            <p:nvPr/>
          </p:nvSpPr>
          <p:spPr>
            <a:xfrm>
              <a:off x="256189" y="1133544"/>
              <a:ext cx="870262" cy="168250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185027" y="1276657"/>
              <a:ext cx="266065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636422" y="636422"/>
              <a:ext cx="313970" cy="138989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936345" y="431597"/>
              <a:ext cx="266065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190195" y="848563"/>
              <a:ext cx="1506931" cy="146304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1667865" y="643738"/>
              <a:ext cx="266065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3855110" y="2004365"/>
              <a:ext cx="219075" cy="93980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589043" y="1797100"/>
              <a:ext cx="266065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2" name="Image 41">
            <a:hlinkClick r:id="rId7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1" y="630541"/>
            <a:ext cx="339255" cy="339255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6038607" y="546381"/>
            <a:ext cx="1953684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sz="1200" dirty="0" smtClean="0"/>
              <a:t>Fiche réflexe</a:t>
            </a:r>
            <a:br>
              <a:rPr lang="fr-FR" sz="1200" dirty="0" smtClean="0"/>
            </a:br>
            <a:r>
              <a:rPr lang="fr-FR" sz="1200" dirty="0" smtClean="0"/>
              <a:t>Evaluation par compétences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120648" y="2891242"/>
            <a:ext cx="2577009" cy="459011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fr-FR" b="1" dirty="0" smtClean="0"/>
              <a:t>2. Onglet "Paramètres"</a:t>
            </a:r>
            <a:endParaRPr lang="fr-FR" dirty="0" smtClean="0"/>
          </a:p>
          <a:p>
            <a:pPr marL="361950" indent="-180975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80975"/>
            <a:endParaRPr lang="fr-FR" dirty="0" smtClean="0"/>
          </a:p>
          <a:p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5675522" y="2889933"/>
            <a:ext cx="2577009" cy="459011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fr-FR" b="1" dirty="0" smtClean="0"/>
              <a:t>3. Onglet "Evaluation"</a:t>
            </a:r>
            <a:endParaRPr lang="fr-FR" dirty="0" smtClean="0"/>
          </a:p>
          <a:p>
            <a:pPr marL="361950" indent="-180975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80975"/>
            <a:endParaRPr lang="fr-FR" dirty="0" smtClean="0"/>
          </a:p>
          <a:p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02259" y="3188063"/>
            <a:ext cx="4397733" cy="3265273"/>
            <a:chOff x="102259" y="3188063"/>
            <a:chExt cx="4397733" cy="3265273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259" y="3411030"/>
              <a:ext cx="4397733" cy="3042306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Rectangle à coins arrondis 24"/>
            <p:cNvSpPr/>
            <p:nvPr/>
          </p:nvSpPr>
          <p:spPr>
            <a:xfrm>
              <a:off x="157637" y="3658987"/>
              <a:ext cx="4201683" cy="817115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157637" y="4532116"/>
              <a:ext cx="4210145" cy="592382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781452" y="4667853"/>
              <a:ext cx="295486" cy="3244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162664" y="5175609"/>
              <a:ext cx="4230258" cy="962621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1781452" y="5457138"/>
              <a:ext cx="295486" cy="3244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459877" y="3188063"/>
              <a:ext cx="295486" cy="3244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 à coins arrondis 46"/>
          <p:cNvSpPr/>
          <p:nvPr/>
        </p:nvSpPr>
        <p:spPr>
          <a:xfrm>
            <a:off x="120587" y="3457377"/>
            <a:ext cx="490974" cy="189697"/>
          </a:xfrm>
          <a:prstGeom prst="roundRect">
            <a:avLst>
              <a:gd name="adj" fmla="val 306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1781452" y="3770652"/>
            <a:ext cx="295486" cy="3244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4065091"/>
            <a:ext cx="6552728" cy="1362075"/>
          </a:xfrm>
        </p:spPr>
        <p:txBody>
          <a:bodyPr>
            <a:normAutofit/>
          </a:bodyPr>
          <a:lstStyle/>
          <a:p>
            <a:r>
              <a:rPr lang="fr-FR" dirty="0" smtClean="0">
                <a:ln w="0"/>
              </a:rPr>
              <a:t>LES CONSEILS DE CLASSE</a:t>
            </a:r>
            <a:endParaRPr lang="fr-FR" dirty="0">
              <a:ln w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636091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ÉVALUATIONS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149080"/>
            <a:ext cx="571500" cy="3333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159" y="36809"/>
            <a:ext cx="1803811" cy="673253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62C88809-DE89-4102-9AC4-BF464DDFBFD4}"/>
              </a:ext>
            </a:extLst>
          </p:cNvPr>
          <p:cNvGraphicFramePr/>
          <p:nvPr>
            <p:extLst/>
          </p:nvPr>
        </p:nvGraphicFramePr>
        <p:xfrm>
          <a:off x="4067944" y="248667"/>
          <a:ext cx="3456384" cy="299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9240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Paramétrer les Conseils de classe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844824"/>
            <a:ext cx="7200800" cy="3600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772816"/>
            <a:ext cx="8676456" cy="3744416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fr-FR" sz="2400" b="1" dirty="0" smtClean="0"/>
              <a:t>Une classe virtuelle sera proposée au début du mois de Novembre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Actions obligatoires avant le conseil de classe: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fr-FR" sz="2000" dirty="0" smtClean="0"/>
              <a:t>Déclarer la date </a:t>
            </a:r>
            <a:r>
              <a:rPr lang="fr-FR" sz="2000" dirty="0"/>
              <a:t>et </a:t>
            </a:r>
            <a:r>
              <a:rPr lang="fr-FR" sz="2000" dirty="0" smtClean="0"/>
              <a:t>l'heure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fr-FR" sz="2000" dirty="0" smtClean="0"/>
              <a:t>Déterminer </a:t>
            </a:r>
            <a:r>
              <a:rPr lang="fr-FR" sz="2000" dirty="0"/>
              <a:t>la période de saisie des appréciations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fr-FR" sz="2000" dirty="0" smtClean="0"/>
              <a:t>Déclarer </a:t>
            </a:r>
            <a:r>
              <a:rPr lang="fr-FR" sz="2000" dirty="0"/>
              <a:t>les présidents des conseils de classe 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fr-FR" sz="2000" dirty="0" smtClean="0"/>
              <a:t>Déterminer </a:t>
            </a:r>
            <a:r>
              <a:rPr lang="fr-FR" sz="2000" dirty="0"/>
              <a:t>s'il s'agit d'une classe avec notes ou d'une classe sans notes </a:t>
            </a:r>
            <a:endParaRPr lang="fr-FR" sz="2000" dirty="0" smtClean="0"/>
          </a:p>
          <a:p>
            <a:pPr marL="361950" indent="-180975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180975"/>
            <a:endParaRPr lang="fr-FR" sz="2000" dirty="0" smtClean="0"/>
          </a:p>
          <a:p>
            <a:endParaRPr lang="fr-FR" dirty="0"/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1" y="106770"/>
            <a:ext cx="339255" cy="33925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00917" y="22610"/>
            <a:ext cx="1191373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sz="1200" dirty="0" smtClean="0"/>
              <a:t>Fiche réflexe</a:t>
            </a:r>
          </a:p>
        </p:txBody>
      </p:sp>
    </p:spTree>
    <p:extLst>
      <p:ext uri="{BB962C8B-B14F-4D97-AF65-F5344CB8AC3E}">
        <p14:creationId xmlns:p14="http://schemas.microsoft.com/office/powerpoint/2010/main" val="3950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Paramétrer les Conseils de classe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844824"/>
            <a:ext cx="7200800" cy="3600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1" y="106770"/>
            <a:ext cx="339255" cy="33925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00917" y="22610"/>
            <a:ext cx="1191373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sz="1200" dirty="0" smtClean="0"/>
              <a:t>Fiche réflexe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771800" y="3939542"/>
            <a:ext cx="5910441" cy="2392645"/>
            <a:chOff x="0" y="0"/>
            <a:chExt cx="4139565" cy="1675765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139565" cy="167576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Ellipse 20"/>
            <p:cNvSpPr/>
            <p:nvPr/>
          </p:nvSpPr>
          <p:spPr>
            <a:xfrm>
              <a:off x="2040524" y="352872"/>
              <a:ext cx="266065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Connecteur droit 21"/>
            <p:cNvCxnSpPr/>
            <p:nvPr/>
          </p:nvCxnSpPr>
          <p:spPr>
            <a:xfrm flipH="1">
              <a:off x="1549571" y="533911"/>
              <a:ext cx="485532" cy="202518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2451697" y="500158"/>
              <a:ext cx="266065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Connecteur droit 23"/>
            <p:cNvCxnSpPr/>
            <p:nvPr/>
          </p:nvCxnSpPr>
          <p:spPr>
            <a:xfrm flipH="1">
              <a:off x="2138714" y="693471"/>
              <a:ext cx="309432" cy="141149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2298274" y="825414"/>
              <a:ext cx="266065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Connecteur droit 25"/>
            <p:cNvCxnSpPr/>
            <p:nvPr/>
          </p:nvCxnSpPr>
          <p:spPr>
            <a:xfrm flipH="1">
              <a:off x="1733678" y="960426"/>
              <a:ext cx="557977" cy="15343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696540" y="1067822"/>
              <a:ext cx="266065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Connecteur droit 27"/>
            <p:cNvCxnSpPr/>
            <p:nvPr/>
          </p:nvCxnSpPr>
          <p:spPr>
            <a:xfrm flipV="1">
              <a:off x="948153" y="1095439"/>
              <a:ext cx="89369" cy="30685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à coins arrondis 28"/>
            <p:cNvSpPr/>
            <p:nvPr/>
          </p:nvSpPr>
          <p:spPr>
            <a:xfrm>
              <a:off x="3811023" y="1469790"/>
              <a:ext cx="264156" cy="125807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3798749" y="1175218"/>
              <a:ext cx="266065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388261" y="1099745"/>
            <a:ext cx="6400700" cy="2706969"/>
            <a:chOff x="0" y="0"/>
            <a:chExt cx="4139565" cy="1750695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139565" cy="1750695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Ellipse 10"/>
            <p:cNvSpPr/>
            <p:nvPr/>
          </p:nvSpPr>
          <p:spPr>
            <a:xfrm>
              <a:off x="600502" y="450376"/>
              <a:ext cx="266065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832514" y="409433"/>
              <a:ext cx="57785" cy="85725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859809" y="641445"/>
              <a:ext cx="70379" cy="42549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à coins arrondis 13"/>
            <p:cNvSpPr/>
            <p:nvPr/>
          </p:nvSpPr>
          <p:spPr>
            <a:xfrm>
              <a:off x="3869140" y="907576"/>
              <a:ext cx="125165" cy="115556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3616657" y="893928"/>
              <a:ext cx="266065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2695433" y="491319"/>
              <a:ext cx="266065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13648" y="1412543"/>
              <a:ext cx="702945" cy="106680"/>
            </a:xfrm>
            <a:prstGeom prst="roundRect">
              <a:avLst>
                <a:gd name="adj" fmla="val 306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86854" y="1296537"/>
              <a:ext cx="266065" cy="28130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Connecteur droit 18"/>
            <p:cNvCxnSpPr/>
            <p:nvPr/>
          </p:nvCxnSpPr>
          <p:spPr>
            <a:xfrm flipH="1">
              <a:off x="2756848" y="764275"/>
              <a:ext cx="39890" cy="134496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9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83568" y="1556792"/>
            <a:ext cx="800534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 DOCUMENTER</a:t>
            </a:r>
            <a:b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ÊTRE ACCOMPAGNÉ :</a:t>
            </a:r>
          </a:p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La documentation L’assistance</a:t>
            </a:r>
            <a:endParaRPr lang="fr-FR" sz="60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7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Accompagnement au fil de l’eau</a:t>
            </a:r>
            <a:endParaRPr lang="fr-FR" dirty="0"/>
          </a:p>
        </p:txBody>
      </p:sp>
      <p:sp>
        <p:nvSpPr>
          <p:cNvPr id="21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5646892" y="1086155"/>
            <a:ext cx="3304251" cy="1235111"/>
          </a:xfrm>
        </p:spPr>
        <p:txBody>
          <a:bodyPr anchor="t"/>
          <a:lstStyle/>
          <a:p>
            <a:pPr marL="285750" lvl="2" indent="-285750" algn="r"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Chaque utilisateur a accès à la </a:t>
            </a:r>
            <a:r>
              <a:rPr lang="fr-FR" sz="2400" b="1" dirty="0" err="1" smtClean="0"/>
              <a:t>Skolengo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Academy</a:t>
            </a:r>
            <a:endParaRPr lang="fr-FR" sz="2400" b="1" dirty="0"/>
          </a:p>
        </p:txBody>
      </p:sp>
      <p:sp>
        <p:nvSpPr>
          <p:cNvPr id="43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1973016" y="5229200"/>
            <a:ext cx="4039144" cy="1512168"/>
          </a:xfrm>
        </p:spPr>
        <p:txBody>
          <a:bodyPr anchor="t"/>
          <a:lstStyle/>
          <a:p>
            <a:pPr marL="285750" lvl="2" indent="-285750"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Chaque utilisateur a un lien vers des </a:t>
            </a:r>
            <a:r>
              <a:rPr lang="fr-FR" sz="2400" b="1" dirty="0" smtClean="0"/>
              <a:t>fiches réflexes </a:t>
            </a:r>
            <a:r>
              <a:rPr lang="fr-FR" sz="2400" dirty="0" smtClean="0"/>
              <a:t>produites par la DANE dans le menu "E-SERVICES"</a:t>
            </a:r>
            <a:endParaRPr lang="fr-FR" sz="24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6226816" y="2268395"/>
            <a:ext cx="2704910" cy="838611"/>
            <a:chOff x="6226816" y="2268395"/>
            <a:chExt cx="2704910" cy="83861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0508" y="2697319"/>
              <a:ext cx="2061218" cy="4096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44" name="Connecteur droit avec flèche 43"/>
            <p:cNvCxnSpPr>
              <a:stCxn id="18" idx="0"/>
            </p:cNvCxnSpPr>
            <p:nvPr/>
          </p:nvCxnSpPr>
          <p:spPr>
            <a:xfrm flipH="1" flipV="1">
              <a:off x="7632320" y="2289544"/>
              <a:ext cx="1045951" cy="439498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6226816" y="2268395"/>
              <a:ext cx="2683548" cy="211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/>
            <p:cNvSpPr/>
            <p:nvPr/>
          </p:nvSpPr>
          <p:spPr>
            <a:xfrm>
              <a:off x="8489289" y="2729042"/>
              <a:ext cx="377964" cy="37796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858" y="1048977"/>
            <a:ext cx="3666371" cy="9013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862" y="2075512"/>
            <a:ext cx="2232710" cy="29541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e 14"/>
          <p:cNvGrpSpPr/>
          <p:nvPr/>
        </p:nvGrpSpPr>
        <p:grpSpPr>
          <a:xfrm>
            <a:off x="308133" y="1340768"/>
            <a:ext cx="1683726" cy="5400601"/>
            <a:chOff x="176263" y="1325758"/>
            <a:chExt cx="1947465" cy="5875668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263" y="1325758"/>
              <a:ext cx="1803792" cy="48788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Rectangle 39"/>
            <p:cNvSpPr/>
            <p:nvPr/>
          </p:nvSpPr>
          <p:spPr>
            <a:xfrm>
              <a:off x="185939" y="5639860"/>
              <a:ext cx="1577749" cy="30942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41" name="Connecteur droit avec flèche 40"/>
            <p:cNvCxnSpPr>
              <a:stCxn id="40" idx="3"/>
            </p:cNvCxnSpPr>
            <p:nvPr/>
          </p:nvCxnSpPr>
          <p:spPr>
            <a:xfrm>
              <a:off x="1763688" y="5794570"/>
              <a:ext cx="360040" cy="10694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2123728" y="5517232"/>
              <a:ext cx="0" cy="16841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 53"/>
          <p:cNvGrpSpPr/>
          <p:nvPr/>
        </p:nvGrpSpPr>
        <p:grpSpPr>
          <a:xfrm>
            <a:off x="6092551" y="114163"/>
            <a:ext cx="2366223" cy="286240"/>
            <a:chOff x="6016355" y="81921"/>
            <a:chExt cx="2402669" cy="290649"/>
          </a:xfrm>
        </p:grpSpPr>
        <p:cxnSp>
          <p:nvCxnSpPr>
            <p:cNvPr id="55" name="Connecteur droit 54"/>
            <p:cNvCxnSpPr>
              <a:stCxn id="59" idx="3"/>
              <a:endCxn id="61" idx="1"/>
            </p:cNvCxnSpPr>
            <p:nvPr/>
          </p:nvCxnSpPr>
          <p:spPr>
            <a:xfrm>
              <a:off x="6300192" y="232586"/>
              <a:ext cx="147737" cy="0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055" y="92601"/>
              <a:ext cx="279969" cy="279969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348" y="92601"/>
              <a:ext cx="279969" cy="279969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635" y="92601"/>
              <a:ext cx="279969" cy="279969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223" y="92601"/>
              <a:ext cx="279969" cy="279969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41" y="102450"/>
              <a:ext cx="260270" cy="260270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929" y="92601"/>
              <a:ext cx="279969" cy="279969"/>
            </a:xfrm>
            <a:prstGeom prst="rect">
              <a:avLst/>
            </a:prstGeom>
          </p:spPr>
        </p:pic>
        <p:cxnSp>
          <p:nvCxnSpPr>
            <p:cNvPr id="62" name="Connecteur droit 61"/>
            <p:cNvCxnSpPr>
              <a:stCxn id="61" idx="3"/>
              <a:endCxn id="58" idx="1"/>
            </p:cNvCxnSpPr>
            <p:nvPr/>
          </p:nvCxnSpPr>
          <p:spPr>
            <a:xfrm>
              <a:off x="6727898" y="232586"/>
              <a:ext cx="147737" cy="0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>
              <a:stCxn id="58" idx="3"/>
              <a:endCxn id="60" idx="1"/>
            </p:cNvCxnSpPr>
            <p:nvPr/>
          </p:nvCxnSpPr>
          <p:spPr>
            <a:xfrm flipV="1">
              <a:off x="7155604" y="232585"/>
              <a:ext cx="147737" cy="1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>
              <a:stCxn id="60" idx="3"/>
              <a:endCxn id="57" idx="1"/>
            </p:cNvCxnSpPr>
            <p:nvPr/>
          </p:nvCxnSpPr>
          <p:spPr>
            <a:xfrm>
              <a:off x="7563611" y="232585"/>
              <a:ext cx="147737" cy="1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>
              <a:stCxn id="57" idx="3"/>
              <a:endCxn id="56" idx="1"/>
            </p:cNvCxnSpPr>
            <p:nvPr/>
          </p:nvCxnSpPr>
          <p:spPr>
            <a:xfrm>
              <a:off x="7991317" y="232586"/>
              <a:ext cx="147738" cy="0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lipse 65"/>
            <p:cNvSpPr/>
            <p:nvPr/>
          </p:nvSpPr>
          <p:spPr>
            <a:xfrm>
              <a:off x="6016355" y="89874"/>
              <a:ext cx="280800" cy="280801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67" name="Ellipse 66"/>
            <p:cNvSpPr/>
            <p:nvPr/>
          </p:nvSpPr>
          <p:spPr>
            <a:xfrm>
              <a:off x="6443819" y="81921"/>
              <a:ext cx="280801" cy="2808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68" name="Ellipse 67"/>
            <p:cNvSpPr/>
            <p:nvPr/>
          </p:nvSpPr>
          <p:spPr>
            <a:xfrm>
              <a:off x="6873950" y="91712"/>
              <a:ext cx="280801" cy="2808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69" name="Ellipse 68"/>
            <p:cNvSpPr/>
            <p:nvPr/>
          </p:nvSpPr>
          <p:spPr>
            <a:xfrm>
              <a:off x="7300562" y="89735"/>
              <a:ext cx="280801" cy="2808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70" name="Ellipse 69"/>
            <p:cNvSpPr/>
            <p:nvPr/>
          </p:nvSpPr>
          <p:spPr>
            <a:xfrm>
              <a:off x="7710101" y="91713"/>
              <a:ext cx="280801" cy="2808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07822" y="3185362"/>
            <a:ext cx="2925522" cy="17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/>
        </p:nvSpPr>
        <p:spPr>
          <a:xfrm>
            <a:off x="396000" y="273600"/>
            <a:ext cx="798694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Accompagnement : les webinaires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1000" y="1328627"/>
            <a:ext cx="3370966" cy="21457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645024"/>
            <a:ext cx="4752528" cy="244841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Espace réservé du contenu 3"/>
          <p:cNvSpPr txBox="1">
            <a:spLocks/>
          </p:cNvSpPr>
          <p:nvPr/>
        </p:nvSpPr>
        <p:spPr>
          <a:xfrm>
            <a:off x="5889392" y="1531859"/>
            <a:ext cx="2160240" cy="582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Proposés par</a:t>
            </a:r>
            <a:endParaRPr lang="fr-FR" sz="2400" dirty="0"/>
          </a:p>
        </p:txBody>
      </p:sp>
      <p:sp>
        <p:nvSpPr>
          <p:cNvPr id="17" name="Espace réservé du contenu 3"/>
          <p:cNvSpPr txBox="1">
            <a:spLocks/>
          </p:cNvSpPr>
          <p:nvPr/>
        </p:nvSpPr>
        <p:spPr>
          <a:xfrm>
            <a:off x="1352888" y="3980637"/>
            <a:ext cx="2088232" cy="834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Proposés par la</a:t>
            </a:r>
            <a:endParaRPr lang="fr-FR" sz="24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520" y="2042041"/>
            <a:ext cx="1331416" cy="58889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208" y="4449476"/>
            <a:ext cx="1572888" cy="635708"/>
          </a:xfrm>
          <a:prstGeom prst="rect">
            <a:avLst/>
          </a:prstGeom>
        </p:spPr>
      </p:pic>
      <p:grpSp>
        <p:nvGrpSpPr>
          <p:cNvPr id="64" name="Groupe 63"/>
          <p:cNvGrpSpPr/>
          <p:nvPr/>
        </p:nvGrpSpPr>
        <p:grpSpPr>
          <a:xfrm>
            <a:off x="6092551" y="114163"/>
            <a:ext cx="2366223" cy="286240"/>
            <a:chOff x="6016355" y="81921"/>
            <a:chExt cx="2402669" cy="290649"/>
          </a:xfrm>
        </p:grpSpPr>
        <p:cxnSp>
          <p:nvCxnSpPr>
            <p:cNvPr id="65" name="Connecteur droit 64"/>
            <p:cNvCxnSpPr>
              <a:stCxn id="69" idx="3"/>
              <a:endCxn id="71" idx="1"/>
            </p:cNvCxnSpPr>
            <p:nvPr/>
          </p:nvCxnSpPr>
          <p:spPr>
            <a:xfrm>
              <a:off x="6300192" y="232586"/>
              <a:ext cx="147737" cy="0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055" y="92601"/>
              <a:ext cx="279969" cy="279969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348" y="92601"/>
              <a:ext cx="279969" cy="279969"/>
            </a:xfrm>
            <a:prstGeom prst="rect">
              <a:avLst/>
            </a:prstGeom>
          </p:spPr>
        </p:pic>
        <p:pic>
          <p:nvPicPr>
            <p:cNvPr id="68" name="Image 6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635" y="92601"/>
              <a:ext cx="279969" cy="279969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223" y="92601"/>
              <a:ext cx="279969" cy="279969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41" y="102450"/>
              <a:ext cx="260270" cy="260270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929" y="92601"/>
              <a:ext cx="279969" cy="279969"/>
            </a:xfrm>
            <a:prstGeom prst="rect">
              <a:avLst/>
            </a:prstGeom>
          </p:spPr>
        </p:pic>
        <p:cxnSp>
          <p:nvCxnSpPr>
            <p:cNvPr id="72" name="Connecteur droit 71"/>
            <p:cNvCxnSpPr>
              <a:stCxn id="71" idx="3"/>
              <a:endCxn id="68" idx="1"/>
            </p:cNvCxnSpPr>
            <p:nvPr/>
          </p:nvCxnSpPr>
          <p:spPr>
            <a:xfrm>
              <a:off x="6727898" y="232586"/>
              <a:ext cx="147737" cy="0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>
              <a:stCxn id="68" idx="3"/>
              <a:endCxn id="70" idx="1"/>
            </p:cNvCxnSpPr>
            <p:nvPr/>
          </p:nvCxnSpPr>
          <p:spPr>
            <a:xfrm flipV="1">
              <a:off x="7155604" y="232585"/>
              <a:ext cx="147737" cy="1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>
              <a:stCxn id="70" idx="3"/>
              <a:endCxn id="67" idx="1"/>
            </p:cNvCxnSpPr>
            <p:nvPr/>
          </p:nvCxnSpPr>
          <p:spPr>
            <a:xfrm>
              <a:off x="7563611" y="232585"/>
              <a:ext cx="147737" cy="1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>
              <a:stCxn id="67" idx="3"/>
              <a:endCxn id="66" idx="1"/>
            </p:cNvCxnSpPr>
            <p:nvPr/>
          </p:nvCxnSpPr>
          <p:spPr>
            <a:xfrm>
              <a:off x="7991317" y="232586"/>
              <a:ext cx="147738" cy="0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Ellipse 75"/>
            <p:cNvSpPr/>
            <p:nvPr/>
          </p:nvSpPr>
          <p:spPr>
            <a:xfrm>
              <a:off x="6016355" y="89874"/>
              <a:ext cx="280800" cy="280801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77" name="Ellipse 76"/>
            <p:cNvSpPr/>
            <p:nvPr/>
          </p:nvSpPr>
          <p:spPr>
            <a:xfrm>
              <a:off x="6443819" y="81921"/>
              <a:ext cx="280801" cy="2808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78" name="Ellipse 77"/>
            <p:cNvSpPr/>
            <p:nvPr/>
          </p:nvSpPr>
          <p:spPr>
            <a:xfrm>
              <a:off x="6873950" y="91712"/>
              <a:ext cx="280801" cy="2808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79" name="Ellipse 78"/>
            <p:cNvSpPr/>
            <p:nvPr/>
          </p:nvSpPr>
          <p:spPr>
            <a:xfrm>
              <a:off x="7300562" y="89735"/>
              <a:ext cx="280801" cy="2808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80" name="Ellipse 79"/>
            <p:cNvSpPr/>
            <p:nvPr/>
          </p:nvSpPr>
          <p:spPr>
            <a:xfrm>
              <a:off x="7710101" y="91713"/>
              <a:ext cx="280801" cy="2808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6192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Accompagnement : le site DANE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734" y="934152"/>
            <a:ext cx="4730874" cy="360370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Espace réservé du contenu 3"/>
          <p:cNvSpPr txBox="1">
            <a:spLocks/>
          </p:cNvSpPr>
          <p:nvPr/>
        </p:nvSpPr>
        <p:spPr>
          <a:xfrm>
            <a:off x="3779912" y="4654556"/>
            <a:ext cx="4025524" cy="1438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Des diaporamas pour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Présenter l’ENT aux parents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Informer les enseignants</a:t>
            </a:r>
          </a:p>
          <a:p>
            <a:pPr algn="r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sp>
        <p:nvSpPr>
          <p:cNvPr id="29" name="Espace réservé du contenu 3"/>
          <p:cNvSpPr txBox="1">
            <a:spLocks/>
          </p:cNvSpPr>
          <p:nvPr/>
        </p:nvSpPr>
        <p:spPr>
          <a:xfrm>
            <a:off x="183960" y="1212495"/>
            <a:ext cx="3949068" cy="848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800" b="1" dirty="0" smtClean="0"/>
              <a:t>https://dane.ac-reims.fr</a:t>
            </a:r>
            <a:endParaRPr lang="fr-FR" sz="2800" b="1" dirty="0"/>
          </a:p>
        </p:txBody>
      </p:sp>
      <p:pic>
        <p:nvPicPr>
          <p:cNvPr id="30" name="Picture 2" descr="C:\Users\vlacoume\AppData\Local\Temp\SNAGHTML14f896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160" y="3263415"/>
            <a:ext cx="3474744" cy="2613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space réservé du contenu 3"/>
          <p:cNvSpPr txBox="1">
            <a:spLocks/>
          </p:cNvSpPr>
          <p:nvPr/>
        </p:nvSpPr>
        <p:spPr>
          <a:xfrm>
            <a:off x="107504" y="1714261"/>
            <a:ext cx="4025524" cy="576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dirty="0" smtClean="0"/>
              <a:t>Des outils de pilotage</a:t>
            </a:r>
          </a:p>
          <a:p>
            <a:pPr algn="r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grpSp>
        <p:nvGrpSpPr>
          <p:cNvPr id="32" name="Groupe 31"/>
          <p:cNvGrpSpPr/>
          <p:nvPr/>
        </p:nvGrpSpPr>
        <p:grpSpPr>
          <a:xfrm>
            <a:off x="6092551" y="114163"/>
            <a:ext cx="2366223" cy="286240"/>
            <a:chOff x="6016355" y="81921"/>
            <a:chExt cx="2402669" cy="290649"/>
          </a:xfrm>
        </p:grpSpPr>
        <p:cxnSp>
          <p:nvCxnSpPr>
            <p:cNvPr id="33" name="Connecteur droit 32"/>
            <p:cNvCxnSpPr>
              <a:stCxn id="37" idx="3"/>
              <a:endCxn id="39" idx="1"/>
            </p:cNvCxnSpPr>
            <p:nvPr/>
          </p:nvCxnSpPr>
          <p:spPr>
            <a:xfrm>
              <a:off x="6300192" y="232586"/>
              <a:ext cx="147737" cy="0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055" y="92601"/>
              <a:ext cx="279969" cy="279969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348" y="92601"/>
              <a:ext cx="279969" cy="279969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635" y="92601"/>
              <a:ext cx="279969" cy="279969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223" y="92601"/>
              <a:ext cx="279969" cy="279969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41" y="102450"/>
              <a:ext cx="260270" cy="260270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929" y="92601"/>
              <a:ext cx="279969" cy="279969"/>
            </a:xfrm>
            <a:prstGeom prst="rect">
              <a:avLst/>
            </a:prstGeom>
          </p:spPr>
        </p:pic>
        <p:cxnSp>
          <p:nvCxnSpPr>
            <p:cNvPr id="40" name="Connecteur droit 39"/>
            <p:cNvCxnSpPr>
              <a:stCxn id="39" idx="3"/>
              <a:endCxn id="36" idx="1"/>
            </p:cNvCxnSpPr>
            <p:nvPr/>
          </p:nvCxnSpPr>
          <p:spPr>
            <a:xfrm>
              <a:off x="6727898" y="232586"/>
              <a:ext cx="147737" cy="0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>
              <a:stCxn id="36" idx="3"/>
              <a:endCxn id="38" idx="1"/>
            </p:cNvCxnSpPr>
            <p:nvPr/>
          </p:nvCxnSpPr>
          <p:spPr>
            <a:xfrm flipV="1">
              <a:off x="7155604" y="232585"/>
              <a:ext cx="147737" cy="1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>
              <a:stCxn id="38" idx="3"/>
              <a:endCxn id="35" idx="1"/>
            </p:cNvCxnSpPr>
            <p:nvPr/>
          </p:nvCxnSpPr>
          <p:spPr>
            <a:xfrm>
              <a:off x="7563611" y="232585"/>
              <a:ext cx="147737" cy="1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>
              <a:stCxn id="35" idx="3"/>
              <a:endCxn id="34" idx="1"/>
            </p:cNvCxnSpPr>
            <p:nvPr/>
          </p:nvCxnSpPr>
          <p:spPr>
            <a:xfrm>
              <a:off x="7991317" y="232586"/>
              <a:ext cx="147738" cy="0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lipse 43"/>
            <p:cNvSpPr/>
            <p:nvPr/>
          </p:nvSpPr>
          <p:spPr>
            <a:xfrm>
              <a:off x="6016355" y="89874"/>
              <a:ext cx="280800" cy="280801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6443819" y="81921"/>
              <a:ext cx="280801" cy="2808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64" name="Ellipse 63"/>
            <p:cNvSpPr/>
            <p:nvPr/>
          </p:nvSpPr>
          <p:spPr>
            <a:xfrm>
              <a:off x="6873950" y="91712"/>
              <a:ext cx="280801" cy="2808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65" name="Ellipse 64"/>
            <p:cNvSpPr/>
            <p:nvPr/>
          </p:nvSpPr>
          <p:spPr>
            <a:xfrm>
              <a:off x="7300562" y="89735"/>
              <a:ext cx="280801" cy="2808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66" name="Ellipse 65"/>
            <p:cNvSpPr/>
            <p:nvPr/>
          </p:nvSpPr>
          <p:spPr>
            <a:xfrm>
              <a:off x="7710101" y="91713"/>
              <a:ext cx="280801" cy="2808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6577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4065091"/>
            <a:ext cx="6552728" cy="1362075"/>
          </a:xfrm>
        </p:spPr>
        <p:txBody>
          <a:bodyPr>
            <a:normAutofit/>
          </a:bodyPr>
          <a:lstStyle/>
          <a:p>
            <a:r>
              <a:rPr lang="fr-FR" dirty="0" smtClean="0">
                <a:ln w="0"/>
              </a:rPr>
              <a:t>LES DROITS SUR LE SERVICE ÉVALUATIONS</a:t>
            </a:r>
            <a:endParaRPr lang="fr-FR" dirty="0">
              <a:ln w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636091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ÉVALUATIONS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149080"/>
            <a:ext cx="571500" cy="3333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159" y="36809"/>
            <a:ext cx="1803811" cy="673253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62C88809-DE89-4102-9AC4-BF464DDFBFD4}"/>
              </a:ext>
            </a:extLst>
          </p:cNvPr>
          <p:cNvGraphicFramePr/>
          <p:nvPr>
            <p:extLst/>
          </p:nvPr>
        </p:nvGraphicFramePr>
        <p:xfrm>
          <a:off x="4067944" y="248667"/>
          <a:ext cx="3456384" cy="299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7350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2008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L’assistance : La plateforme RUBIS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25498" y="1586215"/>
            <a:ext cx="2969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Une entrée "</a:t>
            </a:r>
            <a:r>
              <a:rPr lang="fr-FR" sz="2400" b="1" dirty="0" smtClean="0"/>
              <a:t>DANE</a:t>
            </a:r>
            <a:r>
              <a:rPr lang="fr-FR" sz="2400" dirty="0"/>
              <a:t>" pour toute demande concernant </a:t>
            </a:r>
            <a:r>
              <a:rPr lang="fr-FR" sz="2400" dirty="0" smtClean="0"/>
              <a:t>l’ENT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325498" y="3687415"/>
            <a:ext cx="7198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Une catégorie spécifique "</a:t>
            </a:r>
            <a:r>
              <a:rPr lang="fr-FR" sz="2400" b="1" dirty="0" smtClean="0"/>
              <a:t>Espace </a:t>
            </a:r>
            <a:r>
              <a:rPr lang="fr-FR" sz="2400" b="1" dirty="0"/>
              <a:t>Numérique de Travail</a:t>
            </a:r>
            <a:r>
              <a:rPr lang="fr-FR" sz="2400" dirty="0"/>
              <a:t>"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3430738" y="1238583"/>
            <a:ext cx="4896544" cy="2217673"/>
            <a:chOff x="3635896" y="1167329"/>
            <a:chExt cx="4896544" cy="221767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5896" y="1167329"/>
              <a:ext cx="4896544" cy="2217673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à coins arrondis 9"/>
            <p:cNvSpPr/>
            <p:nvPr/>
          </p:nvSpPr>
          <p:spPr>
            <a:xfrm>
              <a:off x="4572001" y="2348880"/>
              <a:ext cx="1224135" cy="576064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356" y="4226951"/>
            <a:ext cx="4754488" cy="215437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e 56"/>
          <p:cNvGrpSpPr/>
          <p:nvPr/>
        </p:nvGrpSpPr>
        <p:grpSpPr>
          <a:xfrm>
            <a:off x="6092551" y="114163"/>
            <a:ext cx="2366223" cy="286240"/>
            <a:chOff x="6016355" y="81921"/>
            <a:chExt cx="2402669" cy="290649"/>
          </a:xfrm>
        </p:grpSpPr>
        <p:cxnSp>
          <p:nvCxnSpPr>
            <p:cNvPr id="58" name="Connecteur droit 57"/>
            <p:cNvCxnSpPr>
              <a:stCxn id="62" idx="3"/>
              <a:endCxn id="64" idx="1"/>
            </p:cNvCxnSpPr>
            <p:nvPr/>
          </p:nvCxnSpPr>
          <p:spPr>
            <a:xfrm>
              <a:off x="6300192" y="232586"/>
              <a:ext cx="147737" cy="0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055" y="92601"/>
              <a:ext cx="279969" cy="279969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348" y="92601"/>
              <a:ext cx="279969" cy="279969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635" y="92601"/>
              <a:ext cx="279969" cy="279969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223" y="92601"/>
              <a:ext cx="279969" cy="279969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41" y="102450"/>
              <a:ext cx="260270" cy="260270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929" y="92601"/>
              <a:ext cx="279969" cy="279969"/>
            </a:xfrm>
            <a:prstGeom prst="rect">
              <a:avLst/>
            </a:prstGeom>
          </p:spPr>
        </p:pic>
        <p:cxnSp>
          <p:nvCxnSpPr>
            <p:cNvPr id="65" name="Connecteur droit 64"/>
            <p:cNvCxnSpPr>
              <a:stCxn id="64" idx="3"/>
              <a:endCxn id="61" idx="1"/>
            </p:cNvCxnSpPr>
            <p:nvPr/>
          </p:nvCxnSpPr>
          <p:spPr>
            <a:xfrm>
              <a:off x="6727898" y="232586"/>
              <a:ext cx="147737" cy="0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>
              <a:stCxn id="61" idx="3"/>
              <a:endCxn id="63" idx="1"/>
            </p:cNvCxnSpPr>
            <p:nvPr/>
          </p:nvCxnSpPr>
          <p:spPr>
            <a:xfrm flipV="1">
              <a:off x="7155604" y="232585"/>
              <a:ext cx="147737" cy="1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>
              <a:stCxn id="63" idx="3"/>
              <a:endCxn id="60" idx="1"/>
            </p:cNvCxnSpPr>
            <p:nvPr/>
          </p:nvCxnSpPr>
          <p:spPr>
            <a:xfrm>
              <a:off x="7563611" y="232585"/>
              <a:ext cx="147737" cy="1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>
              <a:stCxn id="60" idx="3"/>
              <a:endCxn id="59" idx="1"/>
            </p:cNvCxnSpPr>
            <p:nvPr/>
          </p:nvCxnSpPr>
          <p:spPr>
            <a:xfrm>
              <a:off x="7991317" y="232586"/>
              <a:ext cx="147738" cy="0"/>
            </a:xfrm>
            <a:prstGeom prst="line">
              <a:avLst/>
            </a:prstGeom>
            <a:ln w="12700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lipse 68"/>
            <p:cNvSpPr/>
            <p:nvPr/>
          </p:nvSpPr>
          <p:spPr>
            <a:xfrm>
              <a:off x="6016355" y="89874"/>
              <a:ext cx="280800" cy="280801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70" name="Ellipse 69"/>
            <p:cNvSpPr/>
            <p:nvPr/>
          </p:nvSpPr>
          <p:spPr>
            <a:xfrm>
              <a:off x="6443819" y="81921"/>
              <a:ext cx="280801" cy="2808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71" name="Ellipse 70"/>
            <p:cNvSpPr/>
            <p:nvPr/>
          </p:nvSpPr>
          <p:spPr>
            <a:xfrm>
              <a:off x="6873950" y="91712"/>
              <a:ext cx="280801" cy="2808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72" name="Ellipse 71"/>
            <p:cNvSpPr/>
            <p:nvPr/>
          </p:nvSpPr>
          <p:spPr>
            <a:xfrm>
              <a:off x="7300562" y="89735"/>
              <a:ext cx="280801" cy="2808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73" name="Ellipse 72"/>
            <p:cNvSpPr/>
            <p:nvPr/>
          </p:nvSpPr>
          <p:spPr>
            <a:xfrm>
              <a:off x="7710101" y="91713"/>
              <a:ext cx="280801" cy="2808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783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403648" y="4161084"/>
            <a:ext cx="6343054" cy="849979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fr-FR" sz="2800" b="1" dirty="0" smtClean="0">
                <a:solidFill>
                  <a:srgbClr val="0091A6"/>
                </a:solidFill>
                <a:latin typeface="+mj-lt"/>
              </a:rPr>
              <a:t>Merci pour votre attention</a:t>
            </a:r>
            <a:endParaRPr lang="fr-FR" sz="1800" dirty="0">
              <a:solidFill>
                <a:srgbClr val="0091A6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1835150" y="4149972"/>
            <a:ext cx="5473700" cy="11112"/>
          </a:xfrm>
          <a:prstGeom prst="rect">
            <a:avLst/>
          </a:prstGeom>
          <a:solidFill>
            <a:srgbClr val="009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838325" y="3861048"/>
            <a:ext cx="54737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0091A5"/>
                </a:solidFill>
                <a:latin typeface="+mj-lt"/>
              </a:rPr>
              <a:t>Rectorat de l’académie de Reims</a:t>
            </a:r>
            <a:endParaRPr lang="fr-FR" sz="1600" dirty="0">
              <a:solidFill>
                <a:srgbClr val="0091A5"/>
              </a:solidFill>
              <a:latin typeface="+mj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1091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droits sur les service "Evaluations"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01647"/>
              </p:ext>
            </p:extLst>
          </p:nvPr>
        </p:nvGraphicFramePr>
        <p:xfrm>
          <a:off x="107504" y="980728"/>
          <a:ext cx="9036496" cy="582401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11112946"/>
                    </a:ext>
                  </a:extLst>
                </a:gridCol>
                <a:gridCol w="3059832">
                  <a:extLst>
                    <a:ext uri="{9D8B030D-6E8A-4147-A177-3AD203B41FA5}">
                      <a16:colId xmlns:a16="http://schemas.microsoft.com/office/drawing/2014/main" val="2369559743"/>
                    </a:ext>
                  </a:extLst>
                </a:gridCol>
              </a:tblGrid>
              <a:tr h="102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Chef d'établissement (et adjoint) : </a:t>
                      </a:r>
                    </a:p>
                    <a:p>
                      <a:pPr marL="161925" lvl="0" indent="-1619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400" b="0" dirty="0">
                          <a:effectLst/>
                        </a:rPr>
                        <a:t>Permet de gérer les référentiels de compétences et le système d’évaluation de l’établissement</a:t>
                      </a:r>
                    </a:p>
                    <a:p>
                      <a:pPr marL="161925" lvl="0" indent="-1619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400" b="0" dirty="0">
                          <a:effectLst/>
                        </a:rPr>
                        <a:t>Permet d'accéder aux relevés de notes et de compétences.</a:t>
                      </a:r>
                    </a:p>
                    <a:p>
                      <a:pPr marL="161925" lvl="0" indent="-1619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400" b="0" dirty="0">
                          <a:effectLst/>
                        </a:rPr>
                        <a:t>Permet d'animer les conseils de classe et de gérer la diffusion des bulletins périodiques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24" marR="6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24" marR="60224" marT="0" marB="0"/>
                </a:tc>
                <a:extLst>
                  <a:ext uri="{0D108BD9-81ED-4DB2-BD59-A6C34878D82A}">
                    <a16:rowId xmlns:a16="http://schemas.microsoft.com/office/drawing/2014/main" val="3922085011"/>
                  </a:ext>
                </a:extLst>
              </a:tr>
              <a:tr h="863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Enseignant :</a:t>
                      </a:r>
                    </a:p>
                    <a:p>
                      <a:pPr marL="180975" lvl="0" indent="-1619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400" b="0" dirty="0">
                          <a:effectLst/>
                        </a:rPr>
                        <a:t>Permet de créer des devoirs et de visualiser les relevés des évaluations.</a:t>
                      </a:r>
                    </a:p>
                    <a:p>
                      <a:pPr marL="180975" lvl="0" indent="-1619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400" b="0" dirty="0">
                          <a:effectLst/>
                        </a:rPr>
                        <a:t>Permet de compléter les bulletins pour chaque élève en période d'évaluation.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24" marR="6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24" marR="60224" marT="0" marB="0"/>
                </a:tc>
                <a:extLst>
                  <a:ext uri="{0D108BD9-81ED-4DB2-BD59-A6C34878D82A}">
                    <a16:rowId xmlns:a16="http://schemas.microsoft.com/office/drawing/2014/main" val="2180562020"/>
                  </a:ext>
                </a:extLst>
              </a:tr>
              <a:tr h="859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Professeur principal (rôle attribué </a:t>
                      </a:r>
                      <a:r>
                        <a:rPr lang="fr-FR" sz="1400" dirty="0" smtClean="0">
                          <a:effectLst/>
                        </a:rPr>
                        <a:t>automatiquement</a:t>
                      </a:r>
                      <a:r>
                        <a:rPr lang="fr-FR" sz="1400" baseline="0" dirty="0" smtClean="0">
                          <a:effectLst/>
                        </a:rPr>
                        <a:t> </a:t>
                      </a:r>
                      <a:r>
                        <a:rPr lang="fr-FR" sz="1400" dirty="0" smtClean="0">
                          <a:effectLst/>
                        </a:rPr>
                        <a:t>; </a:t>
                      </a:r>
                      <a:r>
                        <a:rPr lang="fr-FR" sz="1400" dirty="0">
                          <a:effectLst/>
                        </a:rPr>
                        <a:t>pas de paramétrage nécessaire) :</a:t>
                      </a:r>
                    </a:p>
                    <a:p>
                      <a:pPr marL="180975" lvl="0" indent="-180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400" b="0" dirty="0">
                          <a:effectLst/>
                        </a:rPr>
                        <a:t>Mêmes possibilités que chaque professeur, avec en plus la possibilité de gérer le conseil de la classe dont il est professeur principal (appréciation générale, animation du conseil…)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24" marR="6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24" marR="60224" marT="0" marB="0"/>
                </a:tc>
                <a:extLst>
                  <a:ext uri="{0D108BD9-81ED-4DB2-BD59-A6C34878D82A}">
                    <a16:rowId xmlns:a16="http://schemas.microsoft.com/office/drawing/2014/main" val="3455101635"/>
                  </a:ext>
                </a:extLst>
              </a:tr>
              <a:tr h="5442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Elève :</a:t>
                      </a:r>
                    </a:p>
                    <a:p>
                      <a:pPr marL="180975" lvl="0" indent="-180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400" b="0" dirty="0">
                          <a:effectLst/>
                        </a:rPr>
                        <a:t>Permet de visualiser les relevés des évaluations et les bulletins périodiques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24" marR="6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24" marR="60224" marT="0" marB="0"/>
                </a:tc>
                <a:extLst>
                  <a:ext uri="{0D108BD9-81ED-4DB2-BD59-A6C34878D82A}">
                    <a16:rowId xmlns:a16="http://schemas.microsoft.com/office/drawing/2014/main" val="3140052494"/>
                  </a:ext>
                </a:extLst>
              </a:tr>
              <a:tr h="551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Responsable :</a:t>
                      </a:r>
                    </a:p>
                    <a:p>
                      <a:pPr marL="180975" lvl="0" indent="-180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400" b="0" dirty="0">
                          <a:effectLst/>
                        </a:rPr>
                        <a:t>Permet de visualiser les relevés des évaluations et les bulletins périodiques d'un ou de plusieurs élèves dont il est responsable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24" marR="6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24" marR="60224" marT="0" marB="0"/>
                </a:tc>
                <a:extLst>
                  <a:ext uri="{0D108BD9-81ED-4DB2-BD59-A6C34878D82A}">
                    <a16:rowId xmlns:a16="http://schemas.microsoft.com/office/drawing/2014/main" val="546840121"/>
                  </a:ext>
                </a:extLst>
              </a:tr>
              <a:tr h="677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Consultation </a:t>
                      </a:r>
                      <a:r>
                        <a:rPr lang="fr-FR" sz="1400" b="0" dirty="0" smtClean="0">
                          <a:effectLst/>
                        </a:rPr>
                        <a:t>-</a:t>
                      </a:r>
                      <a:r>
                        <a:rPr lang="fr-FR" sz="1400" b="0" baseline="0" dirty="0" smtClean="0">
                          <a:effectLst/>
                        </a:rPr>
                        <a:t> </a:t>
                      </a:r>
                      <a:r>
                        <a:rPr lang="fr-FR" sz="1400" b="0" dirty="0" smtClean="0">
                          <a:effectLst/>
                        </a:rPr>
                        <a:t>rôle </a:t>
                      </a:r>
                      <a:r>
                        <a:rPr lang="fr-FR" sz="1400" b="0" dirty="0">
                          <a:effectLst/>
                        </a:rPr>
                        <a:t>attribué au CPE, qui pourrait être attribué à d'autres : </a:t>
                      </a:r>
                      <a:r>
                        <a:rPr lang="fr-FR" sz="1400" b="0" dirty="0" smtClean="0">
                          <a:effectLst/>
                        </a:rPr>
                        <a:t>ex.  Direction ; groupe médico-social</a:t>
                      </a:r>
                      <a:r>
                        <a:rPr lang="fr-FR" sz="1400" b="0" baseline="0" dirty="0" smtClean="0">
                          <a:effectLst/>
                        </a:rPr>
                        <a:t> (</a:t>
                      </a:r>
                      <a:r>
                        <a:rPr lang="fr-FR" sz="1400" b="0" dirty="0" smtClean="0">
                          <a:effectLst/>
                        </a:rPr>
                        <a:t>Assistante </a:t>
                      </a:r>
                      <a:r>
                        <a:rPr lang="fr-FR" sz="1400" b="0" dirty="0">
                          <a:effectLst/>
                        </a:rPr>
                        <a:t>sociale, </a:t>
                      </a:r>
                      <a:r>
                        <a:rPr lang="fr-FR" sz="1400" b="0" dirty="0" err="1">
                          <a:effectLst/>
                        </a:rPr>
                        <a:t>PsyEN</a:t>
                      </a:r>
                      <a:r>
                        <a:rPr lang="fr-FR" sz="1400" b="0" dirty="0">
                          <a:effectLst/>
                        </a:rPr>
                        <a:t>… ) :</a:t>
                      </a:r>
                    </a:p>
                    <a:p>
                      <a:pPr marL="180975" lvl="0" indent="-180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400" b="0" dirty="0">
                          <a:effectLst/>
                        </a:rPr>
                        <a:t>Permet de consulter les relevés de notes et de compétences ainsi que les bulletins périodiques.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24" marR="6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24" marR="60224" marT="0" marB="0"/>
                </a:tc>
                <a:extLst>
                  <a:ext uri="{0D108BD9-81ED-4DB2-BD59-A6C34878D82A}">
                    <a16:rowId xmlns:a16="http://schemas.microsoft.com/office/drawing/2014/main" val="3904020973"/>
                  </a:ext>
                </a:extLst>
              </a:tr>
            </a:tbl>
          </a:graphicData>
        </a:graphic>
      </p:graphicFrame>
      <p:pic>
        <p:nvPicPr>
          <p:cNvPr id="31" name="Image 3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23" y="1061180"/>
            <a:ext cx="1886945" cy="54829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23" y="2583008"/>
            <a:ext cx="2643277" cy="54246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 3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23" y="3389149"/>
            <a:ext cx="2878768" cy="45295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 3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23" y="4563104"/>
            <a:ext cx="1796538" cy="52982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 3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23" y="5203188"/>
            <a:ext cx="1814035" cy="51426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 3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23" y="5905855"/>
            <a:ext cx="1339625" cy="52496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53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droits sur les service "Evaluations"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56516" y="981154"/>
            <a:ext cx="9168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Notre préconisation :</a:t>
            </a: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20745"/>
            <a:ext cx="8294627" cy="4892424"/>
          </a:xfrm>
          <a:prstGeom prst="rect">
            <a:avLst/>
          </a:prstGeom>
          <a:ln>
            <a:solidFill>
              <a:srgbClr val="0091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36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4065091"/>
            <a:ext cx="6552728" cy="1362075"/>
          </a:xfrm>
        </p:spPr>
        <p:txBody>
          <a:bodyPr>
            <a:normAutofit/>
          </a:bodyPr>
          <a:lstStyle/>
          <a:p>
            <a:r>
              <a:rPr lang="fr-FR" dirty="0" smtClean="0">
                <a:ln w="0"/>
              </a:rPr>
              <a:t>PRÉPARER UNE NOUVELLE ANNÉE</a:t>
            </a:r>
            <a:endParaRPr lang="fr-FR" dirty="0">
              <a:ln w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636091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ÉVALUATIONS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149080"/>
            <a:ext cx="571500" cy="3333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159" y="36809"/>
            <a:ext cx="1803811" cy="673253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62C88809-DE89-4102-9AC4-BF464DDFBFD4}"/>
              </a:ext>
            </a:extLst>
          </p:cNvPr>
          <p:cNvGraphicFramePr/>
          <p:nvPr>
            <p:extLst/>
          </p:nvPr>
        </p:nvGraphicFramePr>
        <p:xfrm>
          <a:off x="4067944" y="248667"/>
          <a:ext cx="3456384" cy="299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1367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Préparer une nouvelle année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156516" y="981154"/>
            <a:ext cx="9168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Action 1 : Importer l'emploi du temps</a:t>
            </a: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051720" y="1533098"/>
            <a:ext cx="1152128" cy="2583826"/>
            <a:chOff x="0" y="0"/>
            <a:chExt cx="1080828" cy="242379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55"/>
            <a:stretch/>
          </p:blipFill>
          <p:spPr bwMode="auto">
            <a:xfrm>
              <a:off x="0" y="0"/>
              <a:ext cx="1079500" cy="2423795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ectangle à coins arrondis 7"/>
            <p:cNvSpPr/>
            <p:nvPr/>
          </p:nvSpPr>
          <p:spPr>
            <a:xfrm>
              <a:off x="0" y="2220686"/>
              <a:ext cx="1080828" cy="201590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754083" y="1977242"/>
              <a:ext cx="283115" cy="28308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239058" y="1533098"/>
            <a:ext cx="4933342" cy="2567791"/>
            <a:chOff x="0" y="0"/>
            <a:chExt cx="3780000" cy="1967588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80000" cy="19675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à coins arrondis 11"/>
            <p:cNvSpPr/>
            <p:nvPr/>
          </p:nvSpPr>
          <p:spPr>
            <a:xfrm>
              <a:off x="1483759" y="444563"/>
              <a:ext cx="668891" cy="145988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263385" y="177627"/>
              <a:ext cx="283115" cy="28308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1603648" y="1078465"/>
              <a:ext cx="2095500" cy="666750"/>
            </a:xfrm>
            <a:prstGeom prst="roundRect">
              <a:avLst>
                <a:gd name="adj" fmla="val 2131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437406" y="910463"/>
              <a:ext cx="252000" cy="252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3307649" y="679909"/>
              <a:ext cx="252000" cy="252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Connecteur droit 16"/>
            <p:cNvCxnSpPr/>
            <p:nvPr/>
          </p:nvCxnSpPr>
          <p:spPr>
            <a:xfrm flipV="1">
              <a:off x="2201295" y="835211"/>
              <a:ext cx="1125416" cy="4138"/>
            </a:xfrm>
            <a:prstGeom prst="line">
              <a:avLst/>
            </a:prstGeom>
            <a:ln w="190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/>
          <p:cNvSpPr txBox="1"/>
          <p:nvPr/>
        </p:nvSpPr>
        <p:spPr>
          <a:xfrm>
            <a:off x="539552" y="4158966"/>
            <a:ext cx="7452738" cy="2524488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sz="2400" b="1" dirty="0" smtClean="0"/>
              <a:t>Import manuel en début d'année :</a:t>
            </a:r>
          </a:p>
          <a:p>
            <a:pPr marL="361950" indent="-1809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Attention à bien définir l'option d'alimentation des groupes</a:t>
            </a:r>
          </a:p>
          <a:p>
            <a:pPr marL="361950" indent="-1809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Faire si besoin les rapprochements</a:t>
            </a:r>
          </a:p>
          <a:p>
            <a:pPr>
              <a:lnSpc>
                <a:spcPct val="120000"/>
              </a:lnSpc>
            </a:pPr>
            <a:endParaRPr lang="fr-FR" dirty="0"/>
          </a:p>
          <a:p>
            <a:pPr>
              <a:lnSpc>
                <a:spcPct val="120000"/>
              </a:lnSpc>
            </a:pPr>
            <a:r>
              <a:rPr lang="fr-FR" sz="2400" b="1" dirty="0" smtClean="0"/>
              <a:t>Import automatisé :</a:t>
            </a:r>
          </a:p>
          <a:p>
            <a:pPr marL="361950" indent="-1809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A mettre en place en début de semaine prochaine</a:t>
            </a:r>
          </a:p>
          <a:p>
            <a:pPr marL="180975">
              <a:lnSpc>
                <a:spcPct val="120000"/>
              </a:lnSpc>
            </a:pPr>
            <a:r>
              <a:rPr lang="fr-FR" sz="2000" dirty="0" smtClean="0"/>
              <a:t>(Rdv téléphonique DANE possible)</a:t>
            </a:r>
          </a:p>
          <a:p>
            <a:pPr marL="361950" indent="-1809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Attention aux seuils bloquants</a:t>
            </a:r>
          </a:p>
        </p:txBody>
      </p:sp>
      <p:pic>
        <p:nvPicPr>
          <p:cNvPr id="19" name="Image 1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1" y="106770"/>
            <a:ext cx="339255" cy="33925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800917" y="22610"/>
            <a:ext cx="1191373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sz="1200" dirty="0" smtClean="0"/>
              <a:t>Fiche réflexe EDT</a:t>
            </a:r>
          </a:p>
        </p:txBody>
      </p:sp>
      <p:pic>
        <p:nvPicPr>
          <p:cNvPr id="21" name="Image 20">
            <a:hlinkClick r:id="rId6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1" y="577693"/>
            <a:ext cx="339255" cy="339255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800917" y="493533"/>
            <a:ext cx="1191373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sz="1200" dirty="0" smtClean="0"/>
              <a:t>Fiche réflexe UDT</a:t>
            </a:r>
          </a:p>
        </p:txBody>
      </p:sp>
    </p:spTree>
    <p:extLst>
      <p:ext uri="{BB962C8B-B14F-4D97-AF65-F5344CB8AC3E}">
        <p14:creationId xmlns:p14="http://schemas.microsoft.com/office/powerpoint/2010/main" val="41164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Préparer une nouvelle année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156516" y="981154"/>
            <a:ext cx="9168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Action 2 :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fr-FR" dirty="0"/>
              <a:t>éfinir toutes les </a:t>
            </a:r>
            <a:r>
              <a:rPr lang="fr-FR" b="1" dirty="0"/>
              <a:t>périodes </a:t>
            </a:r>
            <a:r>
              <a:rPr lang="fr-FR" dirty="0"/>
              <a:t>et générer les </a:t>
            </a:r>
            <a:r>
              <a:rPr lang="fr-FR" b="1" dirty="0"/>
              <a:t>conseils de classe</a:t>
            </a: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0569" y="3224321"/>
            <a:ext cx="3817839" cy="3092206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sz="2000" b="1" dirty="0" smtClean="0"/>
              <a:t>Création de nouvelles périodes :</a:t>
            </a:r>
          </a:p>
          <a:p>
            <a:pPr>
              <a:lnSpc>
                <a:spcPct val="120000"/>
              </a:lnSpc>
            </a:pPr>
            <a:r>
              <a:rPr lang="fr-FR" sz="2000" dirty="0" smtClean="0"/>
              <a:t>Trimestre et/ou Semestres</a:t>
            </a:r>
          </a:p>
          <a:p>
            <a:pPr>
              <a:lnSpc>
                <a:spcPct val="120000"/>
              </a:lnSpc>
            </a:pPr>
            <a:endParaRPr lang="fr-FR" sz="2000" dirty="0"/>
          </a:p>
          <a:p>
            <a:pPr>
              <a:lnSpc>
                <a:spcPct val="120000"/>
              </a:lnSpc>
            </a:pPr>
            <a:r>
              <a:rPr lang="fr-FR" sz="2000" b="1" dirty="0" smtClean="0"/>
              <a:t>Définition de la périodicité des classes :</a:t>
            </a:r>
          </a:p>
          <a:p>
            <a:pPr marL="266700">
              <a:lnSpc>
                <a:spcPct val="120000"/>
              </a:lnSpc>
            </a:pPr>
            <a:r>
              <a:rPr lang="fr-FR" dirty="0"/>
              <a:t>Il ne sera plus possible de modifier la périodicité d'une classe dans laquelle des devoirs ont déjà été créés.</a:t>
            </a:r>
          </a:p>
          <a:p>
            <a:pPr>
              <a:lnSpc>
                <a:spcPct val="120000"/>
              </a:lnSpc>
            </a:pPr>
            <a:endParaRPr lang="fr-FR" sz="2000" b="1" dirty="0"/>
          </a:p>
          <a:p>
            <a:pPr>
              <a:lnSpc>
                <a:spcPct val="120000"/>
              </a:lnSpc>
            </a:pPr>
            <a:r>
              <a:rPr lang="fr-FR" sz="2000" b="1" dirty="0" smtClean="0"/>
              <a:t>Génération des Conseils de classe</a:t>
            </a:r>
          </a:p>
        </p:txBody>
      </p:sp>
      <p:pic>
        <p:nvPicPr>
          <p:cNvPr id="19" name="Image 18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1" y="106770"/>
            <a:ext cx="339255" cy="33925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800917" y="22610"/>
            <a:ext cx="1191373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sz="1200" dirty="0" smtClean="0"/>
              <a:t>Fiche réflexe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156536" y="1514317"/>
            <a:ext cx="3882077" cy="1446277"/>
            <a:chOff x="0" y="0"/>
            <a:chExt cx="3599815" cy="1341120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599815" cy="134112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Ellipse 24"/>
            <p:cNvSpPr/>
            <p:nvPr/>
          </p:nvSpPr>
          <p:spPr>
            <a:xfrm>
              <a:off x="457787" y="443987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79283" y="602553"/>
              <a:ext cx="412115" cy="168910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3271755" y="52856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3150187" y="332990"/>
              <a:ext cx="380402" cy="110997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4169713" y="1514317"/>
            <a:ext cx="4836211" cy="3878182"/>
            <a:chOff x="0" y="0"/>
            <a:chExt cx="3599815" cy="2886710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599815" cy="288671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Rectangle à coins arrondis 30"/>
            <p:cNvSpPr/>
            <p:nvPr/>
          </p:nvSpPr>
          <p:spPr>
            <a:xfrm>
              <a:off x="42285" y="1035968"/>
              <a:ext cx="3419750" cy="634266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681836" y="866830"/>
              <a:ext cx="283168" cy="283082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1522621" y="1948791"/>
              <a:ext cx="1543308" cy="699270"/>
            </a:xfrm>
            <a:prstGeom prst="roundRect">
              <a:avLst>
                <a:gd name="adj" fmla="val 143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2188457" y="1924777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2584634" y="2712552"/>
              <a:ext cx="961695" cy="125827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163746" y="2423671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Image 3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7" y="4725144"/>
            <a:ext cx="323850" cy="32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0297" y="3203151"/>
            <a:ext cx="5656199" cy="24155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Préparer une nouvelle année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156516" y="981154"/>
            <a:ext cx="9168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Action 3 : </a:t>
            </a:r>
            <a:r>
              <a:rPr lang="fr-FR" dirty="0"/>
              <a:t>V</a:t>
            </a:r>
            <a:r>
              <a:rPr lang="fr-FR" dirty="0" smtClean="0"/>
              <a:t>érifier </a:t>
            </a:r>
            <a:r>
              <a:rPr lang="fr-FR" dirty="0"/>
              <a:t>si les</a:t>
            </a:r>
            <a:r>
              <a:rPr lang="fr-FR" b="1" dirty="0"/>
              <a:t> services d'évaluation </a:t>
            </a:r>
            <a:r>
              <a:rPr lang="fr-FR" dirty="0"/>
              <a:t>sont</a:t>
            </a:r>
            <a:r>
              <a:rPr lang="fr-FR" b="1" dirty="0"/>
              <a:t> activés</a:t>
            </a: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0570" y="3224321"/>
            <a:ext cx="3096296" cy="3092206"/>
          </a:xfrm>
          <a:prstGeom prst="rect">
            <a:avLst/>
          </a:prstGeom>
          <a:solidFill>
            <a:schemeClr val="bg1"/>
          </a:solidFill>
          <a:ln>
            <a:solidFill>
              <a:srgbClr val="0091A6"/>
            </a:solidFill>
          </a:ln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fr-FR" sz="2000" b="1" dirty="0" smtClean="0"/>
              <a:t>Génération des services d'évaluation en début d'année</a:t>
            </a:r>
            <a:endParaRPr lang="fr-FR" sz="2000" dirty="0" smtClean="0"/>
          </a:p>
          <a:p>
            <a:pPr>
              <a:lnSpc>
                <a:spcPct val="120000"/>
              </a:lnSpc>
            </a:pPr>
            <a:endParaRPr lang="fr-FR" sz="2000" dirty="0"/>
          </a:p>
          <a:p>
            <a:pPr>
              <a:lnSpc>
                <a:spcPct val="120000"/>
              </a:lnSpc>
            </a:pPr>
            <a:r>
              <a:rPr lang="fr-FR" sz="2000" b="1" dirty="0" smtClean="0"/>
              <a:t>Activation ou désactivation</a:t>
            </a:r>
          </a:p>
          <a:p>
            <a:pPr marL="266700">
              <a:lnSpc>
                <a:spcPct val="120000"/>
              </a:lnSpc>
            </a:pPr>
            <a:r>
              <a:rPr lang="fr-FR" dirty="0"/>
              <a:t>Il ne sera plus possible de </a:t>
            </a:r>
            <a:r>
              <a:rPr lang="fr-FR" dirty="0" smtClean="0"/>
              <a:t>désactiver un service lorsque des évaluations ont été saisies</a:t>
            </a:r>
            <a:endParaRPr lang="fr-FR" dirty="0"/>
          </a:p>
        </p:txBody>
      </p:sp>
      <p:pic>
        <p:nvPicPr>
          <p:cNvPr id="19" name="Image 18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61" y="106770"/>
            <a:ext cx="339255" cy="33925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800917" y="22610"/>
            <a:ext cx="1191373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sz="1200" dirty="0" smtClean="0"/>
              <a:t>Fiche réflexe</a:t>
            </a:r>
          </a:p>
        </p:txBody>
      </p:sp>
      <p:pic>
        <p:nvPicPr>
          <p:cNvPr id="38" name="Image 3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9" y="4977993"/>
            <a:ext cx="323850" cy="323215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111329" y="1426558"/>
            <a:ext cx="4574906" cy="1660141"/>
            <a:chOff x="0" y="0"/>
            <a:chExt cx="4319905" cy="1456055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319905" cy="145605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Rectangle à coins arrondis 39"/>
            <p:cNvSpPr/>
            <p:nvPr/>
          </p:nvSpPr>
          <p:spPr>
            <a:xfrm flipV="1">
              <a:off x="84569" y="1248355"/>
              <a:ext cx="708660" cy="82686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671265" y="1104680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à coins arrondis 41"/>
            <p:cNvSpPr/>
            <p:nvPr/>
          </p:nvSpPr>
          <p:spPr>
            <a:xfrm flipV="1">
              <a:off x="3329896" y="502127"/>
              <a:ext cx="495300" cy="114300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028620" y="417559"/>
              <a:ext cx="282575" cy="282575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3419872" y="3182787"/>
            <a:ext cx="5630399" cy="2262437"/>
            <a:chOff x="0" y="0"/>
            <a:chExt cx="4181549" cy="1680234"/>
          </a:xfrm>
        </p:grpSpPr>
        <p:sp>
          <p:nvSpPr>
            <p:cNvPr id="61" name="Zone de texte 1058"/>
            <p:cNvSpPr txBox="1"/>
            <p:nvPr/>
          </p:nvSpPr>
          <p:spPr>
            <a:xfrm>
              <a:off x="267419" y="0"/>
              <a:ext cx="1547915" cy="53321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Pour une désactivation multiple ou une création de </a:t>
              </a:r>
              <a:r>
                <a:rPr lang="fr-FR" sz="1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sous-matière</a:t>
              </a:r>
              <a:endPara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Zone de texte 1057"/>
            <p:cNvSpPr txBox="1"/>
            <p:nvPr/>
          </p:nvSpPr>
          <p:spPr>
            <a:xfrm>
              <a:off x="3114135" y="138023"/>
              <a:ext cx="1067287" cy="35423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Désactivation au cas par cas</a:t>
              </a:r>
            </a:p>
          </p:txBody>
        </p:sp>
        <p:sp>
          <p:nvSpPr>
            <p:cNvPr id="63" name="Zone de texte 1056"/>
            <p:cNvSpPr txBox="1"/>
            <p:nvPr/>
          </p:nvSpPr>
          <p:spPr>
            <a:xfrm>
              <a:off x="1923690" y="310551"/>
              <a:ext cx="1067287" cy="15879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Service désactivé</a:t>
              </a:r>
            </a:p>
          </p:txBody>
        </p:sp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4234"/>
              <a:ext cx="4139565" cy="1016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5" name="Groupe 64"/>
            <p:cNvGrpSpPr/>
            <p:nvPr/>
          </p:nvGrpSpPr>
          <p:grpSpPr>
            <a:xfrm rot="5400000">
              <a:off x="776377" y="77637"/>
              <a:ext cx="532130" cy="1417956"/>
              <a:chOff x="52757" y="-1165474"/>
              <a:chExt cx="532985" cy="1419153"/>
            </a:xfrm>
          </p:grpSpPr>
          <p:cxnSp>
            <p:nvCxnSpPr>
              <p:cNvPr id="75" name="Connecteur droit avec flèche 74"/>
              <p:cNvCxnSpPr/>
              <p:nvPr/>
            </p:nvCxnSpPr>
            <p:spPr>
              <a:xfrm rot="16200000" flipH="1">
                <a:off x="101088" y="-485676"/>
                <a:ext cx="441164" cy="52814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16200000" flipH="1">
                <a:off x="-654177" y="-458540"/>
                <a:ext cx="1419153" cy="52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e 65"/>
            <p:cNvGrpSpPr/>
            <p:nvPr/>
          </p:nvGrpSpPr>
          <p:grpSpPr>
            <a:xfrm rot="5400000">
              <a:off x="2428336" y="21566"/>
              <a:ext cx="860425" cy="1850391"/>
              <a:chOff x="137424" y="-1687788"/>
              <a:chExt cx="862226" cy="1851580"/>
            </a:xfrm>
          </p:grpSpPr>
          <p:cxnSp>
            <p:nvCxnSpPr>
              <p:cNvPr id="73" name="Connecteur droit avec flèche 72"/>
              <p:cNvCxnSpPr/>
              <p:nvPr/>
            </p:nvCxnSpPr>
            <p:spPr>
              <a:xfrm rot="16200000">
                <a:off x="-128380" y="-1417799"/>
                <a:ext cx="1398019" cy="85804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rot="16200000" flipH="1" flipV="1">
                <a:off x="-390236" y="-363870"/>
                <a:ext cx="1055322" cy="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à coins arrondis 66"/>
            <p:cNvSpPr/>
            <p:nvPr/>
          </p:nvSpPr>
          <p:spPr>
            <a:xfrm>
              <a:off x="17252" y="1043796"/>
              <a:ext cx="744279" cy="106326"/>
            </a:xfrm>
            <a:prstGeom prst="roundRect">
              <a:avLst>
                <a:gd name="adj" fmla="val 498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3433313" y="1362974"/>
              <a:ext cx="282536" cy="28252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Groupe 68"/>
            <p:cNvGrpSpPr/>
            <p:nvPr/>
          </p:nvGrpSpPr>
          <p:grpSpPr>
            <a:xfrm rot="5400000">
              <a:off x="3217633" y="474467"/>
              <a:ext cx="940435" cy="987397"/>
              <a:chOff x="57920" y="-1165453"/>
              <a:chExt cx="942425" cy="988872"/>
            </a:xfrm>
          </p:grpSpPr>
          <p:cxnSp>
            <p:nvCxnSpPr>
              <p:cNvPr id="71" name="Connecteur droit avec flèche 70"/>
              <p:cNvCxnSpPr/>
              <p:nvPr/>
            </p:nvCxnSpPr>
            <p:spPr>
              <a:xfrm rot="16200000" flipH="1">
                <a:off x="526541" y="-1380033"/>
                <a:ext cx="10727" cy="93688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rot="16200000" flipH="1">
                <a:off x="-433642" y="-673891"/>
                <a:ext cx="988872" cy="574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Ellipse 69"/>
            <p:cNvSpPr/>
            <p:nvPr/>
          </p:nvSpPr>
          <p:spPr>
            <a:xfrm>
              <a:off x="569343" y="1147313"/>
              <a:ext cx="282536" cy="28252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7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1A5"/>
      </a:hlink>
      <a:folHlink>
        <a:srgbClr val="0076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1A6"/>
        </a:solidFill>
        <a:ln w="6350"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100" b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 fontScale="47500" lnSpcReduction="2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B7A52897A554FB83A757B2076BD58" ma:contentTypeVersion="13" ma:contentTypeDescription="Crée un document." ma:contentTypeScope="" ma:versionID="0a7e6eaf10addb2d174057b6477472a3">
  <xsd:schema xmlns:xsd="http://www.w3.org/2001/XMLSchema" xmlns:xs="http://www.w3.org/2001/XMLSchema" xmlns:p="http://schemas.microsoft.com/office/2006/metadata/properties" xmlns:ns3="89df7aff-6660-4300-ac4f-00fdea2b8847" xmlns:ns4="cc0197c7-5433-4a3e-bc10-90ce18985517" targetNamespace="http://schemas.microsoft.com/office/2006/metadata/properties" ma:root="true" ma:fieldsID="c1bebc79dd0dca83943296a8d296ba3d" ns3:_="" ns4:_="">
    <xsd:import namespace="89df7aff-6660-4300-ac4f-00fdea2b8847"/>
    <xsd:import namespace="cc0197c7-5433-4a3e-bc10-90ce189855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f7aff-6660-4300-ac4f-00fdea2b88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197c7-5433-4a3e-bc10-90ce18985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26CDD7-1CFC-47B0-A909-E4D6F4077B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f7aff-6660-4300-ac4f-00fdea2b8847"/>
    <ds:schemaRef ds:uri="cc0197c7-5433-4a3e-bc10-90ce189855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4ABBA6-C68A-4F29-9341-612A537830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FC1AB1-7B04-4889-B928-85877B4ABE86}">
  <ds:schemaRefs>
    <ds:schemaRef ds:uri="cc0197c7-5433-4a3e-bc10-90ce18985517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89df7aff-6660-4300-ac4f-00fdea2b8847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56101</TotalTime>
  <Words>1173</Words>
  <Application>Microsoft Office PowerPoint</Application>
  <PresentationFormat>Affichage à l'écran (4:3)</PresentationFormat>
  <Paragraphs>329</Paragraphs>
  <Slides>31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Calibri</vt:lpstr>
      <vt:lpstr>Franchise</vt:lpstr>
      <vt:lpstr>Symbol</vt:lpstr>
      <vt:lpstr>Times New Roman</vt:lpstr>
      <vt:lpstr>Wingdings</vt:lpstr>
      <vt:lpstr>Thème Office</vt:lpstr>
      <vt:lpstr>Conception personnalisée</vt:lpstr>
      <vt:lpstr>ENT MONBUREAUNUMERIQUE les évaluations</vt:lpstr>
      <vt:lpstr>Programme : Les Evaluations</vt:lpstr>
      <vt:lpstr>LES DROITS SUR LE SERVICE ÉVALUATIONS</vt:lpstr>
      <vt:lpstr>Les droits sur les service "Evaluations"</vt:lpstr>
      <vt:lpstr>Les droits sur les service "Evaluations"</vt:lpstr>
      <vt:lpstr>PRÉPARER UNE NOUVELLE ANNÉE</vt:lpstr>
      <vt:lpstr>Préparer une nouvelle année</vt:lpstr>
      <vt:lpstr>Préparer une nouvelle année</vt:lpstr>
      <vt:lpstr>Préparer une nouvelle année</vt:lpstr>
      <vt:lpstr>Préparer une nouvelle année</vt:lpstr>
      <vt:lpstr>EVALUATION EMI</vt:lpstr>
      <vt:lpstr>EMI : Attribuer des droits d'évaluation aux Professeurs documentalistes</vt:lpstr>
      <vt:lpstr>PARAMÉTRER LES BULLETINS</vt:lpstr>
      <vt:lpstr>Paramétrer les bulletins</vt:lpstr>
      <vt:lpstr>Paramétrer les bulletins</vt:lpstr>
      <vt:lpstr>Paramétrer les bulletins</vt:lpstr>
      <vt:lpstr>Paramétrer les bulletins</vt:lpstr>
      <vt:lpstr>LES RÉFÉRENTIELS DE COMPÉTENCES</vt:lpstr>
      <vt:lpstr>Paramétrer les référentiels de compétences</vt:lpstr>
      <vt:lpstr>Paramétrer les référentiels de compétences</vt:lpstr>
      <vt:lpstr>EVALUATION PAR LES ENSEIGNANTS</vt:lpstr>
      <vt:lpstr>Démonstration :  La saisie d'un devoir par les enseignants</vt:lpstr>
      <vt:lpstr>LES CONSEILS DE CLASSE</vt:lpstr>
      <vt:lpstr>Paramétrer les Conseils de classe</vt:lpstr>
      <vt:lpstr>Paramétrer les Conseils de classe</vt:lpstr>
      <vt:lpstr>Présentation PowerPoint</vt:lpstr>
      <vt:lpstr>Accompagnement au fil de l’eau</vt:lpstr>
      <vt:lpstr>Présentation PowerPoint</vt:lpstr>
      <vt:lpstr>Accompagnement : le site DANE</vt:lpstr>
      <vt:lpstr>L’assistance : La plateforme RUBIS</vt:lpstr>
      <vt:lpstr>Merci pour votre attention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Dirrière</dc:creator>
  <cp:lastModifiedBy>Stephane KLEIN</cp:lastModifiedBy>
  <cp:revision>665</cp:revision>
  <dcterms:created xsi:type="dcterms:W3CDTF">2016-03-24T12:53:45Z</dcterms:created>
  <dcterms:modified xsi:type="dcterms:W3CDTF">2020-09-03T04:37:42Z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0x010100E19B7A52897A554FB83A757B2076BD58</vt:lpwstr>
  </property>
</Properties>
</file>