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7"/>
  </p:notesMasterIdLst>
  <p:sldIdLst>
    <p:sldId id="272" r:id="rId3"/>
    <p:sldId id="275" r:id="rId4"/>
    <p:sldId id="276" r:id="rId5"/>
    <p:sldId id="277" r:id="rId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7F9"/>
    <a:srgbClr val="0091A6"/>
    <a:srgbClr val="000000"/>
    <a:srgbClr val="E39C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DF18680-E054-41AD-8BC1-D1AEF772440D}">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027" autoAdjust="0"/>
    <p:restoredTop sz="96517" autoAdjust="0"/>
  </p:normalViewPr>
  <p:slideViewPr>
    <p:cSldViewPr>
      <p:cViewPr varScale="1">
        <p:scale>
          <a:sx n="111" d="100"/>
          <a:sy n="111" d="100"/>
        </p:scale>
        <p:origin x="1338" y="114"/>
      </p:cViewPr>
      <p:guideLst>
        <p:guide orient="horz" pos="2160"/>
        <p:guide pos="2880"/>
      </p:guideLst>
    </p:cSldViewPr>
  </p:slideViewPr>
  <p:notesTextViewPr>
    <p:cViewPr>
      <p:scale>
        <a:sx n="1" d="1"/>
        <a:sy n="1" d="1"/>
      </p:scale>
      <p:origin x="0" y="0"/>
    </p:cViewPr>
  </p:notesTextViewPr>
  <p:sorterViewPr>
    <p:cViewPr>
      <p:scale>
        <a:sx n="100" d="100"/>
        <a:sy n="100" d="100"/>
      </p:scale>
      <p:origin x="0" y="103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B6E696-A695-4DA9-93AF-0E0B640323D1}" type="datetimeFigureOut">
              <a:rPr lang="fr-FR" smtClean="0"/>
              <a:t>11/02/2019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493917-D24A-4B95-8072-EC56B6F1A8F7}" type="slidenum">
              <a:rPr lang="fr-FR" smtClean="0"/>
              <a:t>‹N°›</a:t>
            </a:fld>
            <a:endParaRPr lang="fr-FR"/>
          </a:p>
        </p:txBody>
      </p:sp>
    </p:spTree>
    <p:extLst>
      <p:ext uri="{BB962C8B-B14F-4D97-AF65-F5344CB8AC3E}">
        <p14:creationId xmlns:p14="http://schemas.microsoft.com/office/powerpoint/2010/main" val="3103559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1">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276872"/>
            <a:ext cx="7772400" cy="864096"/>
          </a:xfrm>
        </p:spPr>
        <p:txBody>
          <a:bodyPr>
            <a:normAutofit/>
          </a:bodyPr>
          <a:lstStyle>
            <a:lvl1pPr>
              <a:defRPr sz="2800" b="1"/>
            </a:lvl1pPr>
          </a:lstStyle>
          <a:p>
            <a:endParaRPr lang="fr-FR" dirty="0"/>
          </a:p>
        </p:txBody>
      </p:sp>
      <p:sp>
        <p:nvSpPr>
          <p:cNvPr id="3" name="Sous-titr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FR" dirty="0"/>
          </a:p>
        </p:txBody>
      </p:sp>
      <p:sp>
        <p:nvSpPr>
          <p:cNvPr id="11" name="Rectangle 10"/>
          <p:cNvSpPr/>
          <p:nvPr userDrawn="1"/>
        </p:nvSpPr>
        <p:spPr>
          <a:xfrm flipV="1">
            <a:off x="1835150" y="3987064"/>
            <a:ext cx="5473700" cy="18000"/>
          </a:xfrm>
          <a:prstGeom prst="rect">
            <a:avLst/>
          </a:prstGeom>
          <a:solidFill>
            <a:srgbClr val="0091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15" name="Espace réservé du texte 14"/>
          <p:cNvSpPr>
            <a:spLocks noGrp="1"/>
          </p:cNvSpPr>
          <p:nvPr>
            <p:ph type="body" sz="quarter" idx="10" hasCustomPrompt="1"/>
          </p:nvPr>
        </p:nvSpPr>
        <p:spPr>
          <a:xfrm>
            <a:off x="3059832" y="3429000"/>
            <a:ext cx="3024336" cy="288924"/>
          </a:xfrm>
        </p:spPr>
        <p:txBody>
          <a:bodyPr>
            <a:noAutofit/>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lang="fr-FR" sz="1600" smtClean="0">
                <a:solidFill>
                  <a:srgbClr val="0091A5"/>
                </a:solidFill>
              </a:defRPr>
            </a:lvl1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fr-FR" sz="1600" b="1" kern="1200" dirty="0" smtClean="0">
                <a:solidFill>
                  <a:srgbClr val="0091A5"/>
                </a:solidFill>
                <a:latin typeface="+mn-lt"/>
                <a:ea typeface="+mn-ea"/>
                <a:cs typeface="+mn-cs"/>
              </a:rPr>
              <a:t>Rectorat de l’académie de Reims</a:t>
            </a:r>
            <a:endParaRPr lang="fr-FR" dirty="0"/>
          </a:p>
        </p:txBody>
      </p:sp>
      <p:pic>
        <p:nvPicPr>
          <p:cNvPr id="7" name="Picture 3" descr="C:\Users\fdirriere\Desktop\Travail\chartes, logos, courriers, modèles\logos\ACADEMIE\2017_logo_academie_Reims-ppt.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03621" y="548680"/>
            <a:ext cx="1220307" cy="1454339"/>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98268" y="512346"/>
            <a:ext cx="2771800" cy="1476494"/>
          </a:xfrm>
          <a:prstGeom prst="rect">
            <a:avLst/>
          </a:prstGeom>
        </p:spPr>
      </p:pic>
    </p:spTree>
    <p:extLst>
      <p:ext uri="{BB962C8B-B14F-4D97-AF65-F5344CB8AC3E}">
        <p14:creationId xmlns:p14="http://schemas.microsoft.com/office/powerpoint/2010/main" val="15964951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D1BE6C7-1288-4A27-B963-471779E6E08E}" type="datetimeFigureOut">
              <a:rPr lang="fr-FR" smtClean="0"/>
              <a:t>11/02/2019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21146683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D1BE6C7-1288-4A27-B963-471779E6E08E}" type="datetimeFigureOut">
              <a:rPr lang="fr-FR" smtClean="0"/>
              <a:t>11/02/2019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379451298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5D1BE6C7-1288-4A27-B963-471779E6E08E}" type="datetimeFigureOut">
              <a:rPr lang="fr-FR" smtClean="0"/>
              <a:t>11/02/2019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233264077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D1BE6C7-1288-4A27-B963-471779E6E08E}" type="datetimeFigureOut">
              <a:rPr lang="fr-FR" smtClean="0"/>
              <a:t>11/02/2019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395393993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D1BE6C7-1288-4A27-B963-471779E6E08E}" type="datetimeFigureOut">
              <a:rPr lang="fr-FR" smtClean="0"/>
              <a:t>11/02/2019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351547586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D1BE6C7-1288-4A27-B963-471779E6E08E}" type="datetimeFigureOut">
              <a:rPr lang="fr-FR" smtClean="0"/>
              <a:t>11/02/2019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18589807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D1BE6C7-1288-4A27-B963-471779E6E08E}" type="datetimeFigureOut">
              <a:rPr lang="fr-FR" smtClean="0"/>
              <a:t>11/02/2019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13707791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8" name="Flowchart: Off-page Connector 48"/>
          <p:cNvSpPr/>
          <p:nvPr userDrawn="1"/>
        </p:nvSpPr>
        <p:spPr>
          <a:xfrm>
            <a:off x="8604321" y="116632"/>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5" name="Espace réservé du pied de page 24"/>
          <p:cNvSpPr>
            <a:spLocks noGrp="1"/>
          </p:cNvSpPr>
          <p:nvPr>
            <p:ph type="ftr" sz="quarter" idx="11"/>
          </p:nvPr>
        </p:nvSpPr>
        <p:spPr/>
        <p:txBody>
          <a:bodyPr/>
          <a:lstStyle/>
          <a:p>
            <a:endParaRPr lang="fr-FR"/>
          </a:p>
        </p:txBody>
      </p:sp>
      <p:sp>
        <p:nvSpPr>
          <p:cNvPr id="28" name="Titre 27"/>
          <p:cNvSpPr>
            <a:spLocks noGrp="1"/>
          </p:cNvSpPr>
          <p:nvPr>
            <p:ph type="title"/>
          </p:nvPr>
        </p:nvSpPr>
        <p:spPr>
          <a:xfrm>
            <a:off x="395536" y="274638"/>
            <a:ext cx="7986942" cy="634082"/>
          </a:xfrm>
        </p:spPr>
        <p:txBody>
          <a:bodyPr>
            <a:normAutofit/>
          </a:bodyPr>
          <a:lstStyle>
            <a:lvl1pPr algn="l">
              <a:defRPr sz="4000"/>
            </a:lvl1pPr>
          </a:lstStyle>
          <a:p>
            <a:r>
              <a:rPr lang="fr-FR" dirty="0" smtClean="0"/>
              <a:t>Modifiez le style du titre</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32" name="Rectangle 31"/>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Espace réservé du contenu 35"/>
          <p:cNvSpPr>
            <a:spLocks noGrp="1"/>
          </p:cNvSpPr>
          <p:nvPr>
            <p:ph sz="quarter" idx="14"/>
          </p:nvPr>
        </p:nvSpPr>
        <p:spPr>
          <a:xfrm>
            <a:off x="539750" y="1700213"/>
            <a:ext cx="7993063" cy="3960812"/>
          </a:xfrm>
        </p:spPr>
        <p:txBody>
          <a:bodyPr/>
          <a:lstStyle>
            <a:lvl1pPr marL="342900" indent="-342900">
              <a:buClr>
                <a:srgbClr val="0091A6"/>
              </a:buClr>
              <a:buFont typeface="Calibri" panose="020F0502020204030204" pitchFamily="34" charset="0"/>
              <a:buChar char="•"/>
              <a:defRPr/>
            </a:lvl1pPr>
            <a:lvl2pPr marL="742950" indent="-285750">
              <a:buClr>
                <a:srgbClr val="0091A6"/>
              </a:buClr>
              <a:buFont typeface="Arial" panose="020B0604020202020204" pitchFamily="34" charset="0"/>
              <a:buChar char="•"/>
              <a:defRPr/>
            </a:lvl2pPr>
            <a:lvl3pPr>
              <a:buClr>
                <a:srgbClr val="0091A6"/>
              </a:buClr>
              <a:defRPr/>
            </a:lvl3pPr>
            <a:lvl4pPr>
              <a:buClr>
                <a:srgbClr val="0091A6"/>
              </a:buClr>
              <a:defRPr/>
            </a:lvl4pPr>
            <a:lvl5pPr>
              <a:buClr>
                <a:srgbClr val="0091A6"/>
              </a:buCl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2" name="Imag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1385817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érotation">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5" name="Espace réservé du pied de page 24"/>
          <p:cNvSpPr>
            <a:spLocks noGrp="1"/>
          </p:cNvSpPr>
          <p:nvPr>
            <p:ph type="ftr" sz="quarter" idx="11"/>
          </p:nvPr>
        </p:nvSpPr>
        <p:spPr/>
        <p:txBody>
          <a:bodyPr/>
          <a:lstStyle/>
          <a:p>
            <a:endParaRPr lang="fr-FR"/>
          </a:p>
        </p:txBody>
      </p:sp>
      <p:sp>
        <p:nvSpPr>
          <p:cNvPr id="28" name="Titre 27"/>
          <p:cNvSpPr>
            <a:spLocks noGrp="1"/>
          </p:cNvSpPr>
          <p:nvPr>
            <p:ph type="title"/>
          </p:nvPr>
        </p:nvSpPr>
        <p:spPr>
          <a:xfrm>
            <a:off x="395536" y="274638"/>
            <a:ext cx="7986942" cy="634082"/>
          </a:xfrm>
        </p:spPr>
        <p:txBody>
          <a:bodyPr>
            <a:normAutofit/>
          </a:bodyPr>
          <a:lstStyle>
            <a:lvl1pPr algn="l">
              <a:defRPr sz="4000"/>
            </a:lvl1pPr>
          </a:lstStyle>
          <a:p>
            <a:r>
              <a:rPr lang="fr-FR" dirty="0" smtClean="0"/>
              <a:t>Modifiez le style du titre</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32" name="Rectangle 31"/>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Espace réservé du texte 5"/>
          <p:cNvSpPr>
            <a:spLocks noGrp="1"/>
          </p:cNvSpPr>
          <p:nvPr>
            <p:ph type="body" sz="quarter" idx="14"/>
          </p:nvPr>
        </p:nvSpPr>
        <p:spPr>
          <a:xfrm>
            <a:off x="539750" y="1628775"/>
            <a:ext cx="7993063" cy="4032250"/>
          </a:xfrm>
        </p:spPr>
        <p:txBody>
          <a:bodyPr/>
          <a:lstStyle>
            <a:lvl1pPr marL="514350" indent="-514350">
              <a:buClr>
                <a:srgbClr val="0091A6"/>
              </a:buClr>
              <a:buFont typeface="+mj-lt"/>
              <a:buAutoNum type="arabicPeriod"/>
              <a:defRPr/>
            </a:lvl1pPr>
            <a:lvl2pPr marL="971550" indent="-514350">
              <a:buClr>
                <a:srgbClr val="0091A6"/>
              </a:buClr>
              <a:buFont typeface="+mj-lt"/>
              <a:buAutoNum type="arabicPeriod"/>
              <a:defRPr/>
            </a:lvl2pPr>
            <a:lvl3pPr marL="1371600" indent="-457200">
              <a:buClr>
                <a:srgbClr val="0091A6"/>
              </a:buClr>
              <a:buFont typeface="+mj-lt"/>
              <a:buAutoNum type="arabicPeriod"/>
              <a:defRPr/>
            </a:lvl3pPr>
            <a:lvl4pPr marL="1828800" indent="-457200">
              <a:buClr>
                <a:srgbClr val="0091A6"/>
              </a:buClr>
              <a:buFont typeface="+mj-lt"/>
              <a:buAutoNum type="arabicPeriod"/>
              <a:defRPr/>
            </a:lvl4pPr>
            <a:lvl5pPr marL="2286000" indent="-457200">
              <a:buClr>
                <a:srgbClr val="0091A6"/>
              </a:buClr>
              <a:buFont typeface="+mj-lt"/>
              <a:buAutoNum type="arabicPeriod"/>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2" name="Imag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2320366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uce">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5" name="Espace réservé du pied de page 24"/>
          <p:cNvSpPr>
            <a:spLocks noGrp="1"/>
          </p:cNvSpPr>
          <p:nvPr>
            <p:ph type="ftr" sz="quarter" idx="11"/>
          </p:nvPr>
        </p:nvSpPr>
        <p:spPr/>
        <p:txBody>
          <a:bodyPr/>
          <a:lstStyle/>
          <a:p>
            <a:endParaRPr lang="fr-FR"/>
          </a:p>
        </p:txBody>
      </p:sp>
      <p:sp>
        <p:nvSpPr>
          <p:cNvPr id="28" name="Titre 27"/>
          <p:cNvSpPr>
            <a:spLocks noGrp="1"/>
          </p:cNvSpPr>
          <p:nvPr>
            <p:ph type="title"/>
          </p:nvPr>
        </p:nvSpPr>
        <p:spPr>
          <a:xfrm>
            <a:off x="395536" y="274638"/>
            <a:ext cx="7986942" cy="634082"/>
          </a:xfrm>
        </p:spPr>
        <p:txBody>
          <a:bodyPr>
            <a:normAutofit/>
          </a:bodyPr>
          <a:lstStyle>
            <a:lvl1pPr algn="l">
              <a:defRPr sz="4000"/>
            </a:lvl1pPr>
          </a:lstStyle>
          <a:p>
            <a:r>
              <a:rPr lang="fr-FR" dirty="0" smtClean="0"/>
              <a:t>Modifiez le style du titre</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32" name="Rectangle 31"/>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Espace réservé du texte 5"/>
          <p:cNvSpPr>
            <a:spLocks noGrp="1"/>
          </p:cNvSpPr>
          <p:nvPr>
            <p:ph type="body" sz="quarter" idx="14"/>
          </p:nvPr>
        </p:nvSpPr>
        <p:spPr>
          <a:xfrm>
            <a:off x="539750" y="1628775"/>
            <a:ext cx="7993063" cy="4032250"/>
          </a:xfrm>
        </p:spPr>
        <p:txBody>
          <a:bodyPr/>
          <a:lstStyle>
            <a:lvl1pPr marL="514350" indent="-514350">
              <a:buClr>
                <a:srgbClr val="0091A6"/>
              </a:buClr>
              <a:buFont typeface="Wingdings" panose="05000000000000000000" pitchFamily="2" charset="2"/>
              <a:buChar char="§"/>
              <a:defRPr/>
            </a:lvl1pPr>
            <a:lvl2pPr marL="971550" indent="-514350">
              <a:buClr>
                <a:srgbClr val="0091A6"/>
              </a:buClr>
              <a:buFont typeface="Wingdings" panose="05000000000000000000" pitchFamily="2" charset="2"/>
              <a:buChar char="§"/>
              <a:defRPr/>
            </a:lvl2pPr>
            <a:lvl3pPr marL="1371600" indent="-457200">
              <a:buClr>
                <a:srgbClr val="0091A6"/>
              </a:buClr>
              <a:buFont typeface="Wingdings" panose="05000000000000000000" pitchFamily="2" charset="2"/>
              <a:buChar char="§"/>
              <a:defRPr/>
            </a:lvl3pPr>
            <a:lvl4pPr marL="1828800" indent="-457200">
              <a:buClr>
                <a:srgbClr val="0091A6"/>
              </a:buClr>
              <a:buFont typeface="Wingdings" panose="05000000000000000000" pitchFamily="2" charset="2"/>
              <a:buChar char="§"/>
              <a:defRPr/>
            </a:lvl4pPr>
            <a:lvl5pPr marL="2286000" indent="-457200">
              <a:buClr>
                <a:srgbClr val="0091A6"/>
              </a:buClr>
              <a:buFont typeface="Wingdings" panose="05000000000000000000" pitchFamily="2" charset="2"/>
              <a:buChar cha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7363613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ervenant">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8" name="Titre 27"/>
          <p:cNvSpPr>
            <a:spLocks noGrp="1"/>
          </p:cNvSpPr>
          <p:nvPr>
            <p:ph type="title" hasCustomPrompt="1"/>
          </p:nvPr>
        </p:nvSpPr>
        <p:spPr>
          <a:xfrm>
            <a:off x="395536" y="274638"/>
            <a:ext cx="7986942" cy="634082"/>
          </a:xfrm>
        </p:spPr>
        <p:txBody>
          <a:bodyPr>
            <a:normAutofit/>
          </a:bodyPr>
          <a:lstStyle>
            <a:lvl1pPr algn="l">
              <a:defRPr sz="4000"/>
            </a:lvl1pPr>
          </a:lstStyle>
          <a:p>
            <a:r>
              <a:rPr lang="fr-FR" dirty="0" smtClean="0"/>
              <a:t>Intervenant</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cxnSp>
        <p:nvCxnSpPr>
          <p:cNvPr id="10" name="Straight Arrow Connector 55"/>
          <p:cNvCxnSpPr/>
          <p:nvPr userDrawn="1"/>
        </p:nvCxnSpPr>
        <p:spPr>
          <a:xfrm flipV="1">
            <a:off x="989013" y="1916832"/>
            <a:ext cx="7038975" cy="0"/>
          </a:xfrm>
          <a:prstGeom prst="straightConnector1">
            <a:avLst/>
          </a:prstGeom>
          <a:ln>
            <a:solidFill>
              <a:schemeClr val="bg1">
                <a:lumMod val="8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73"/>
          <p:cNvCxnSpPr/>
          <p:nvPr userDrawn="1"/>
        </p:nvCxnSpPr>
        <p:spPr>
          <a:xfrm flipV="1">
            <a:off x="3131840" y="1916832"/>
            <a:ext cx="0" cy="2752725"/>
          </a:xfrm>
          <a:prstGeom prst="straightConnector1">
            <a:avLst/>
          </a:prstGeom>
          <a:ln>
            <a:solidFill>
              <a:schemeClr val="bg1">
                <a:lumMod val="8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3" name="Espace réservé du texte 29"/>
          <p:cNvSpPr>
            <a:spLocks noGrp="1"/>
          </p:cNvSpPr>
          <p:nvPr>
            <p:ph type="body" sz="quarter" idx="14" hasCustomPrompt="1"/>
          </p:nvPr>
        </p:nvSpPr>
        <p:spPr>
          <a:xfrm>
            <a:off x="3275856" y="2060848"/>
            <a:ext cx="4752132" cy="360040"/>
          </a:xfrm>
        </p:spPr>
        <p:txBody>
          <a:bodyPr>
            <a:normAutofit/>
          </a:bodyPr>
          <a:lstStyle>
            <a:lvl1pPr marL="0" indent="0">
              <a:buNone/>
              <a:defRPr sz="1800" b="1">
                <a:solidFill>
                  <a:schemeClr val="bg1">
                    <a:lumMod val="50000"/>
                  </a:schemeClr>
                </a:solidFill>
              </a:defRPr>
            </a:lvl1pPr>
          </a:lstStyle>
          <a:p>
            <a:pPr lvl="0"/>
            <a:r>
              <a:rPr lang="fr-FR" dirty="0" smtClean="0"/>
              <a:t>Modifiez le style du sous-titre</a:t>
            </a:r>
            <a:endParaRPr lang="fr-FR" dirty="0"/>
          </a:p>
        </p:txBody>
      </p:sp>
      <p:sp>
        <p:nvSpPr>
          <p:cNvPr id="14" name="Espace réservé du texte 29"/>
          <p:cNvSpPr>
            <a:spLocks noGrp="1"/>
          </p:cNvSpPr>
          <p:nvPr>
            <p:ph type="body" sz="quarter" idx="15" hasCustomPrompt="1"/>
          </p:nvPr>
        </p:nvSpPr>
        <p:spPr>
          <a:xfrm>
            <a:off x="3275856" y="2420888"/>
            <a:ext cx="4752132" cy="288032"/>
          </a:xfrm>
        </p:spPr>
        <p:txBody>
          <a:bodyPr>
            <a:noAutofit/>
          </a:bodyPr>
          <a:lstStyle>
            <a:lvl1pPr marL="0" indent="0">
              <a:buNone/>
              <a:defRPr sz="1600">
                <a:solidFill>
                  <a:schemeClr val="bg1">
                    <a:lumMod val="65000"/>
                  </a:schemeClr>
                </a:solidFill>
              </a:defRPr>
            </a:lvl1pPr>
          </a:lstStyle>
          <a:p>
            <a:pPr lvl="0"/>
            <a:r>
              <a:rPr lang="fr-FR" dirty="0" smtClean="0"/>
              <a:t>Modifiez le style du sous-titre</a:t>
            </a:r>
            <a:endParaRPr lang="fr-FR" dirty="0"/>
          </a:p>
        </p:txBody>
      </p:sp>
      <p:sp>
        <p:nvSpPr>
          <p:cNvPr id="15" name="Espace réservé du texte 29"/>
          <p:cNvSpPr>
            <a:spLocks noGrp="1"/>
          </p:cNvSpPr>
          <p:nvPr>
            <p:ph type="body" sz="quarter" idx="16" hasCustomPrompt="1"/>
          </p:nvPr>
        </p:nvSpPr>
        <p:spPr>
          <a:xfrm>
            <a:off x="3275856" y="2780928"/>
            <a:ext cx="4752132" cy="2808312"/>
          </a:xfrm>
        </p:spPr>
        <p:txBody>
          <a:bodyPr>
            <a:normAutofit/>
          </a:bodyPr>
          <a:lstStyle>
            <a:lvl1pPr marL="0" indent="0">
              <a:buNone/>
              <a:defRPr sz="1400">
                <a:solidFill>
                  <a:schemeClr val="bg1">
                    <a:lumMod val="65000"/>
                  </a:schemeClr>
                </a:solidFill>
              </a:defRPr>
            </a:lvl1pPr>
          </a:lstStyle>
          <a:p>
            <a:pPr lvl="0"/>
            <a:r>
              <a:rPr lang="fr-FR" dirty="0" smtClean="0"/>
              <a:t>Modifiez texte</a:t>
            </a:r>
            <a:endParaRPr lang="fr-FR" dirty="0"/>
          </a:p>
        </p:txBody>
      </p:sp>
      <p:sp>
        <p:nvSpPr>
          <p:cNvPr id="4" name="Espace réservé pour une image  3"/>
          <p:cNvSpPr>
            <a:spLocks noGrp="1"/>
          </p:cNvSpPr>
          <p:nvPr>
            <p:ph type="pic" sz="quarter" idx="17"/>
          </p:nvPr>
        </p:nvSpPr>
        <p:spPr>
          <a:xfrm>
            <a:off x="1115616" y="2356568"/>
            <a:ext cx="1727770" cy="2008535"/>
          </a:xfrm>
          <a:effectLst>
            <a:reflection blurRad="6350" stA="52000" endA="300" endPos="35000" dir="5400000" sy="-100000" algn="bl" rotWithShape="0"/>
            <a:softEdge rad="0"/>
          </a:effectLst>
        </p:spPr>
        <p:txBody>
          <a:bodyPr>
            <a:normAutofit/>
          </a:bodyPr>
          <a:lstStyle>
            <a:lvl1pPr>
              <a:defRPr sz="1600"/>
            </a:lvl1pPr>
          </a:lstStyle>
          <a:p>
            <a:endParaRPr lang="fr-FR" dirty="0"/>
          </a:p>
        </p:txBody>
      </p:sp>
      <p:sp>
        <p:nvSpPr>
          <p:cNvPr id="20" name="Rectangle 19"/>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7" name="Imag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9" name="Imag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470507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10"/>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3" name="Espace réservé pour une image  2"/>
          <p:cNvSpPr>
            <a:spLocks noGrp="1"/>
          </p:cNvSpPr>
          <p:nvPr>
            <p:ph type="pic" sz="quarter" idx="17"/>
          </p:nvPr>
        </p:nvSpPr>
        <p:spPr>
          <a:xfrm>
            <a:off x="0" y="1"/>
            <a:ext cx="9144000" cy="3501008"/>
          </a:xfrm>
        </p:spPr>
        <p:txBody>
          <a:bodyPr>
            <a:normAutofit/>
          </a:bodyPr>
          <a:lstStyle>
            <a:lvl1pPr>
              <a:defRPr sz="2000"/>
            </a:lvl1pPr>
          </a:lstStyle>
          <a:p>
            <a:endParaRPr lang="fr-FR"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8" name="Titre 27"/>
          <p:cNvSpPr>
            <a:spLocks noGrp="1"/>
          </p:cNvSpPr>
          <p:nvPr>
            <p:ph type="title" hasCustomPrompt="1"/>
          </p:nvPr>
        </p:nvSpPr>
        <p:spPr>
          <a:xfrm>
            <a:off x="532280" y="3789040"/>
            <a:ext cx="7986942" cy="418058"/>
          </a:xfrm>
        </p:spPr>
        <p:txBody>
          <a:bodyPr>
            <a:normAutofit/>
          </a:bodyPr>
          <a:lstStyle>
            <a:lvl1pPr algn="l">
              <a:defRPr sz="2800"/>
            </a:lvl1pPr>
          </a:lstStyle>
          <a:p>
            <a:r>
              <a:rPr lang="fr-FR" dirty="0" smtClean="0"/>
              <a:t>Image</a:t>
            </a:r>
            <a:endParaRPr lang="fr-FR" dirty="0"/>
          </a:p>
        </p:txBody>
      </p:sp>
      <p:sp>
        <p:nvSpPr>
          <p:cNvPr id="30" name="Espace réservé du texte 29"/>
          <p:cNvSpPr>
            <a:spLocks noGrp="1"/>
          </p:cNvSpPr>
          <p:nvPr>
            <p:ph type="body" sz="quarter" idx="13" hasCustomPrompt="1"/>
          </p:nvPr>
        </p:nvSpPr>
        <p:spPr>
          <a:xfrm>
            <a:off x="532280" y="4207098"/>
            <a:ext cx="7976598" cy="302022"/>
          </a:xfrm>
        </p:spPr>
        <p:txBody>
          <a:bodyPr>
            <a:normAutofit/>
          </a:bodyPr>
          <a:lstStyle>
            <a:lvl1pPr marL="0" indent="0">
              <a:buNone/>
              <a:defRPr sz="1600">
                <a:solidFill>
                  <a:schemeClr val="bg1">
                    <a:lumMod val="65000"/>
                  </a:schemeClr>
                </a:solidFill>
              </a:defRPr>
            </a:lvl1pPr>
          </a:lstStyle>
          <a:p>
            <a:pPr lvl="0"/>
            <a:r>
              <a:rPr lang="fr-FR" dirty="0" smtClean="0"/>
              <a:t>Modifiez le style du sous-titre</a:t>
            </a:r>
            <a:endParaRPr lang="fr-FR" dirty="0"/>
          </a:p>
        </p:txBody>
      </p:sp>
      <p:sp>
        <p:nvSpPr>
          <p:cNvPr id="15" name="Espace réservé du texte 29"/>
          <p:cNvSpPr>
            <a:spLocks noGrp="1"/>
          </p:cNvSpPr>
          <p:nvPr>
            <p:ph type="body" sz="quarter" idx="16" hasCustomPrompt="1"/>
          </p:nvPr>
        </p:nvSpPr>
        <p:spPr>
          <a:xfrm>
            <a:off x="532280" y="4509120"/>
            <a:ext cx="8360200" cy="1603443"/>
          </a:xfrm>
        </p:spPr>
        <p:txBody>
          <a:bodyPr>
            <a:normAutofit/>
          </a:bodyPr>
          <a:lstStyle>
            <a:lvl1pPr marL="0" indent="0">
              <a:buNone/>
              <a:defRPr sz="1400">
                <a:solidFill>
                  <a:schemeClr val="bg1">
                    <a:lumMod val="65000"/>
                  </a:schemeClr>
                </a:solidFill>
              </a:defRPr>
            </a:lvl1pPr>
          </a:lstStyle>
          <a:p>
            <a:pPr lvl="0"/>
            <a:r>
              <a:rPr lang="fr-FR" dirty="0" smtClean="0"/>
              <a:t>Modifiez texte</a:t>
            </a:r>
            <a:endParaRPr lang="fr-FR" dirty="0"/>
          </a:p>
        </p:txBody>
      </p:sp>
      <p:sp>
        <p:nvSpPr>
          <p:cNvPr id="16" name="Rectangle 15"/>
          <p:cNvSpPr/>
          <p:nvPr userDrawn="1"/>
        </p:nvSpPr>
        <p:spPr bwMode="auto">
          <a:xfrm>
            <a:off x="395536" y="3789040"/>
            <a:ext cx="152400" cy="39211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2" name="Imag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928291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oc">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8" name="Titre 27"/>
          <p:cNvSpPr>
            <a:spLocks noGrp="1"/>
          </p:cNvSpPr>
          <p:nvPr>
            <p:ph type="title" hasCustomPrompt="1"/>
          </p:nvPr>
        </p:nvSpPr>
        <p:spPr>
          <a:xfrm>
            <a:off x="395536" y="274638"/>
            <a:ext cx="7986942" cy="634082"/>
          </a:xfrm>
        </p:spPr>
        <p:txBody>
          <a:bodyPr>
            <a:normAutofit/>
          </a:bodyPr>
          <a:lstStyle>
            <a:lvl1pPr algn="l">
              <a:defRPr sz="4000"/>
            </a:lvl1pPr>
          </a:lstStyle>
          <a:p>
            <a:r>
              <a:rPr lang="fr-FR" dirty="0" smtClean="0"/>
              <a:t>Blocs</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20" name="Rectangle 19"/>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6" name="Group 1"/>
          <p:cNvGrpSpPr>
            <a:grpSpLocks/>
          </p:cNvGrpSpPr>
          <p:nvPr userDrawn="1"/>
        </p:nvGrpSpPr>
        <p:grpSpPr bwMode="auto">
          <a:xfrm>
            <a:off x="1187624" y="1844824"/>
            <a:ext cx="725488" cy="412750"/>
            <a:chOff x="3447299" y="2204865"/>
            <a:chExt cx="725496" cy="412373"/>
          </a:xfrm>
        </p:grpSpPr>
        <p:sp>
          <p:nvSpPr>
            <p:cNvPr id="17" name="Pentagon 21"/>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Pentagon 29"/>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01.</a:t>
              </a:r>
            </a:p>
          </p:txBody>
        </p:sp>
      </p:grpSp>
      <p:grpSp>
        <p:nvGrpSpPr>
          <p:cNvPr id="22" name="Group 47"/>
          <p:cNvGrpSpPr>
            <a:grpSpLocks/>
          </p:cNvGrpSpPr>
          <p:nvPr userDrawn="1"/>
        </p:nvGrpSpPr>
        <p:grpSpPr bwMode="auto">
          <a:xfrm>
            <a:off x="1187624" y="3795861"/>
            <a:ext cx="725488" cy="412750"/>
            <a:chOff x="3447299" y="2204865"/>
            <a:chExt cx="725496" cy="412373"/>
          </a:xfrm>
        </p:grpSpPr>
        <p:sp>
          <p:nvSpPr>
            <p:cNvPr id="23" name="Pentagon 4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Pentagon 4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03.</a:t>
              </a:r>
            </a:p>
          </p:txBody>
        </p:sp>
      </p:grpSp>
      <p:grpSp>
        <p:nvGrpSpPr>
          <p:cNvPr id="29" name="Group 52"/>
          <p:cNvGrpSpPr>
            <a:grpSpLocks/>
          </p:cNvGrpSpPr>
          <p:nvPr userDrawn="1"/>
        </p:nvGrpSpPr>
        <p:grpSpPr bwMode="auto">
          <a:xfrm>
            <a:off x="4900787" y="1844824"/>
            <a:ext cx="725487" cy="412750"/>
            <a:chOff x="3447299" y="2204865"/>
            <a:chExt cx="725496" cy="412373"/>
          </a:xfrm>
        </p:grpSpPr>
        <p:sp>
          <p:nvSpPr>
            <p:cNvPr id="32" name="Pentagon 53"/>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Pentagon 54"/>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02.</a:t>
              </a:r>
            </a:p>
          </p:txBody>
        </p:sp>
      </p:grpSp>
      <p:grpSp>
        <p:nvGrpSpPr>
          <p:cNvPr id="36" name="Group 57"/>
          <p:cNvGrpSpPr>
            <a:grpSpLocks/>
          </p:cNvGrpSpPr>
          <p:nvPr userDrawn="1"/>
        </p:nvGrpSpPr>
        <p:grpSpPr bwMode="auto">
          <a:xfrm>
            <a:off x="4900787" y="3795861"/>
            <a:ext cx="725487" cy="412750"/>
            <a:chOff x="3447299" y="2204865"/>
            <a:chExt cx="725496" cy="412373"/>
          </a:xfrm>
        </p:grpSpPr>
        <p:sp>
          <p:nvSpPr>
            <p:cNvPr id="37" name="Pentagon 5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Pentagon 5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04.</a:t>
              </a:r>
            </a:p>
          </p:txBody>
        </p:sp>
      </p:grpSp>
      <p:sp>
        <p:nvSpPr>
          <p:cNvPr id="3" name="Espace réservé du contenu 2"/>
          <p:cNvSpPr>
            <a:spLocks noGrp="1"/>
          </p:cNvSpPr>
          <p:nvPr>
            <p:ph sz="quarter" idx="14" hasCustomPrompt="1"/>
          </p:nvPr>
        </p:nvSpPr>
        <p:spPr>
          <a:xfrm>
            <a:off x="1187624" y="2348706"/>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4" name="Espace réservé du contenu 2"/>
          <p:cNvSpPr>
            <a:spLocks noGrp="1"/>
          </p:cNvSpPr>
          <p:nvPr>
            <p:ph sz="quarter" idx="15" hasCustomPrompt="1"/>
          </p:nvPr>
        </p:nvSpPr>
        <p:spPr>
          <a:xfrm>
            <a:off x="4887064" y="2348706"/>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5" name="Espace réservé du contenu 2"/>
          <p:cNvSpPr>
            <a:spLocks noGrp="1"/>
          </p:cNvSpPr>
          <p:nvPr>
            <p:ph sz="quarter" idx="16" hasCustomPrompt="1"/>
          </p:nvPr>
        </p:nvSpPr>
        <p:spPr>
          <a:xfrm>
            <a:off x="1187624" y="4292922"/>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6" name="Espace réservé du contenu 2"/>
          <p:cNvSpPr>
            <a:spLocks noGrp="1"/>
          </p:cNvSpPr>
          <p:nvPr>
            <p:ph sz="quarter" idx="17" hasCustomPrompt="1"/>
          </p:nvPr>
        </p:nvSpPr>
        <p:spPr>
          <a:xfrm>
            <a:off x="4900787" y="4292922"/>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pic>
        <p:nvPicPr>
          <p:cNvPr id="35" name="Image 3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40" name="Image 3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212713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barn(inVertical)">
                                      <p:cBhvr>
                                        <p:cTn id="11" dur="500"/>
                                        <p:tgtEl>
                                          <p:spTgt spid="29"/>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barn(inVertical)">
                                      <p:cBhvr>
                                        <p:cTn id="1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ocs + Images">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8" name="Titre 27"/>
          <p:cNvSpPr>
            <a:spLocks noGrp="1"/>
          </p:cNvSpPr>
          <p:nvPr>
            <p:ph type="title" hasCustomPrompt="1"/>
          </p:nvPr>
        </p:nvSpPr>
        <p:spPr>
          <a:xfrm>
            <a:off x="395536" y="274638"/>
            <a:ext cx="7986942" cy="634082"/>
          </a:xfrm>
        </p:spPr>
        <p:txBody>
          <a:bodyPr>
            <a:normAutofit/>
          </a:bodyPr>
          <a:lstStyle>
            <a:lvl1pPr algn="l">
              <a:defRPr sz="4000"/>
            </a:lvl1pPr>
          </a:lstStyle>
          <a:p>
            <a:r>
              <a:rPr lang="fr-FR" dirty="0" smtClean="0"/>
              <a:t>Blocs + Images</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20" name="Rectangle 19"/>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6" name="Group 1"/>
          <p:cNvGrpSpPr>
            <a:grpSpLocks/>
          </p:cNvGrpSpPr>
          <p:nvPr userDrawn="1"/>
        </p:nvGrpSpPr>
        <p:grpSpPr bwMode="auto">
          <a:xfrm>
            <a:off x="467544" y="1772816"/>
            <a:ext cx="725488" cy="412750"/>
            <a:chOff x="3447299" y="2204865"/>
            <a:chExt cx="725496" cy="412373"/>
          </a:xfrm>
        </p:grpSpPr>
        <p:sp>
          <p:nvSpPr>
            <p:cNvPr id="17" name="Pentagon 21"/>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Pentagon 29"/>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01.</a:t>
              </a:r>
            </a:p>
          </p:txBody>
        </p:sp>
      </p:grpSp>
      <p:grpSp>
        <p:nvGrpSpPr>
          <p:cNvPr id="22" name="Group 47"/>
          <p:cNvGrpSpPr>
            <a:grpSpLocks/>
          </p:cNvGrpSpPr>
          <p:nvPr userDrawn="1"/>
        </p:nvGrpSpPr>
        <p:grpSpPr bwMode="auto">
          <a:xfrm>
            <a:off x="467544" y="3723853"/>
            <a:ext cx="725488" cy="412750"/>
            <a:chOff x="3447299" y="2204865"/>
            <a:chExt cx="725496" cy="412373"/>
          </a:xfrm>
        </p:grpSpPr>
        <p:sp>
          <p:nvSpPr>
            <p:cNvPr id="23" name="Pentagon 4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Pentagon 4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03.</a:t>
              </a:r>
            </a:p>
          </p:txBody>
        </p:sp>
      </p:grpSp>
      <p:grpSp>
        <p:nvGrpSpPr>
          <p:cNvPr id="29" name="Group 52"/>
          <p:cNvGrpSpPr>
            <a:grpSpLocks/>
          </p:cNvGrpSpPr>
          <p:nvPr userDrawn="1"/>
        </p:nvGrpSpPr>
        <p:grpSpPr bwMode="auto">
          <a:xfrm>
            <a:off x="4755643" y="1772816"/>
            <a:ext cx="725487" cy="412750"/>
            <a:chOff x="3447299" y="2204865"/>
            <a:chExt cx="725496" cy="412373"/>
          </a:xfrm>
        </p:grpSpPr>
        <p:sp>
          <p:nvSpPr>
            <p:cNvPr id="32" name="Pentagon 53"/>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Pentagon 54"/>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02.</a:t>
              </a:r>
            </a:p>
          </p:txBody>
        </p:sp>
      </p:grpSp>
      <p:grpSp>
        <p:nvGrpSpPr>
          <p:cNvPr id="36" name="Group 57"/>
          <p:cNvGrpSpPr>
            <a:grpSpLocks/>
          </p:cNvGrpSpPr>
          <p:nvPr userDrawn="1"/>
        </p:nvGrpSpPr>
        <p:grpSpPr bwMode="auto">
          <a:xfrm>
            <a:off x="4755643" y="3723853"/>
            <a:ext cx="725487" cy="412750"/>
            <a:chOff x="3447299" y="2204865"/>
            <a:chExt cx="725496" cy="412373"/>
          </a:xfrm>
        </p:grpSpPr>
        <p:sp>
          <p:nvSpPr>
            <p:cNvPr id="37" name="Pentagon 5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Pentagon 5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04.</a:t>
              </a:r>
            </a:p>
          </p:txBody>
        </p:sp>
      </p:grpSp>
      <p:sp>
        <p:nvSpPr>
          <p:cNvPr id="3" name="Espace réservé du contenu 2"/>
          <p:cNvSpPr>
            <a:spLocks noGrp="1"/>
          </p:cNvSpPr>
          <p:nvPr>
            <p:ph sz="quarter" idx="14" hasCustomPrompt="1"/>
          </p:nvPr>
        </p:nvSpPr>
        <p:spPr>
          <a:xfrm>
            <a:off x="487009" y="227669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5" name="Espace réservé du contenu 2"/>
          <p:cNvSpPr>
            <a:spLocks noGrp="1"/>
          </p:cNvSpPr>
          <p:nvPr>
            <p:ph sz="quarter" idx="16" hasCustomPrompt="1"/>
          </p:nvPr>
        </p:nvSpPr>
        <p:spPr>
          <a:xfrm>
            <a:off x="2359216" y="227687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35" name="Espace réservé du contenu 2"/>
          <p:cNvSpPr>
            <a:spLocks noGrp="1"/>
          </p:cNvSpPr>
          <p:nvPr>
            <p:ph sz="quarter" idx="17" hasCustomPrompt="1"/>
          </p:nvPr>
        </p:nvSpPr>
        <p:spPr>
          <a:xfrm>
            <a:off x="4773579" y="227669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0" name="Espace réservé du contenu 2"/>
          <p:cNvSpPr>
            <a:spLocks noGrp="1"/>
          </p:cNvSpPr>
          <p:nvPr>
            <p:ph sz="quarter" idx="18" hasCustomPrompt="1"/>
          </p:nvPr>
        </p:nvSpPr>
        <p:spPr>
          <a:xfrm>
            <a:off x="6645786" y="227687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1" name="Espace réservé du contenu 2"/>
          <p:cNvSpPr>
            <a:spLocks noGrp="1"/>
          </p:cNvSpPr>
          <p:nvPr>
            <p:ph sz="quarter" idx="19" hasCustomPrompt="1"/>
          </p:nvPr>
        </p:nvSpPr>
        <p:spPr>
          <a:xfrm>
            <a:off x="467544" y="422108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2" name="Espace réservé du contenu 2"/>
          <p:cNvSpPr>
            <a:spLocks noGrp="1"/>
          </p:cNvSpPr>
          <p:nvPr>
            <p:ph sz="quarter" idx="20" hasCustomPrompt="1"/>
          </p:nvPr>
        </p:nvSpPr>
        <p:spPr>
          <a:xfrm>
            <a:off x="2339751" y="422126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3" name="Espace réservé du contenu 2"/>
          <p:cNvSpPr>
            <a:spLocks noGrp="1"/>
          </p:cNvSpPr>
          <p:nvPr>
            <p:ph sz="quarter" idx="21" hasCustomPrompt="1"/>
          </p:nvPr>
        </p:nvSpPr>
        <p:spPr>
          <a:xfrm>
            <a:off x="4755643" y="422108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7" name="Espace réservé du contenu 2"/>
          <p:cNvSpPr>
            <a:spLocks noGrp="1"/>
          </p:cNvSpPr>
          <p:nvPr>
            <p:ph sz="quarter" idx="22" hasCustomPrompt="1"/>
          </p:nvPr>
        </p:nvSpPr>
        <p:spPr>
          <a:xfrm>
            <a:off x="6627850" y="422126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pic>
        <p:nvPicPr>
          <p:cNvPr id="46" name="Image 4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52662" y="6212374"/>
            <a:ext cx="1259632" cy="509101"/>
          </a:xfrm>
          <a:prstGeom prst="rect">
            <a:avLst/>
          </a:prstGeom>
        </p:spPr>
      </p:pic>
      <p:pic>
        <p:nvPicPr>
          <p:cNvPr id="44" name="Image 4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39619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barn(inVertical)">
                                      <p:cBhvr>
                                        <p:cTn id="11" dur="500"/>
                                        <p:tgtEl>
                                          <p:spTgt spid="29"/>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barn(inVertical)">
                                      <p:cBhvr>
                                        <p:cTn id="1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5D1BE6C7-1288-4A27-B963-471779E6E08E}" type="datetimeFigureOut">
              <a:rPr lang="fr-FR" smtClean="0"/>
              <a:t>11/02/2019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31199356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theme" Target="../theme/theme2.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1BE6C7-1288-4A27-B963-471779E6E08E}" type="datetimeFigureOut">
              <a:rPr lang="fr-FR" smtClean="0"/>
              <a:t>11/02/2019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AB63E4-957D-4404-AFF4-AF05B27D73CA}" type="slidenum">
              <a:rPr lang="fr-FR" smtClean="0"/>
              <a:t>‹N°›</a:t>
            </a:fld>
            <a:endParaRPr lang="fr-FR"/>
          </a:p>
        </p:txBody>
      </p:sp>
    </p:spTree>
    <p:extLst>
      <p:ext uri="{BB962C8B-B14F-4D97-AF65-F5344CB8AC3E}">
        <p14:creationId xmlns:p14="http://schemas.microsoft.com/office/powerpoint/2010/main" val="20375516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5" r:id="rId3"/>
    <p:sldLayoutId id="2147483666" r:id="rId4"/>
    <p:sldLayoutId id="2147483661" r:id="rId5"/>
    <p:sldLayoutId id="2147483662" r:id="rId6"/>
    <p:sldLayoutId id="2147483663" r:id="rId7"/>
    <p:sldLayoutId id="2147483664" r:id="rId8"/>
    <p:sldLayoutId id="2147483651" r:id="rId9"/>
    <p:sldLayoutId id="2147483652" r:id="rId10"/>
    <p:sldLayoutId id="2147483653" r:id="rId11"/>
    <p:sldLayoutId id="2147483654" r:id="rId12"/>
    <p:sldLayoutId id="2147483655" r:id="rId13"/>
    <p:sldLayoutId id="2147483656" r:id="rId14"/>
    <p:sldLayoutId id="2147483657" r:id="rId15"/>
    <p:sldLayoutId id="2147483658" r:id="rId16"/>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Subtitle 2"/>
          <p:cNvSpPr txBox="1">
            <a:spLocks/>
          </p:cNvSpPr>
          <p:nvPr userDrawn="1"/>
        </p:nvSpPr>
        <p:spPr>
          <a:xfrm>
            <a:off x="1403648" y="4725144"/>
            <a:ext cx="6343054" cy="849979"/>
          </a:xfrm>
          <a:prstGeom prst="rect">
            <a:avLst/>
          </a:prstGeom>
        </p:spPr>
        <p:txBody>
          <a:bodyPr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 typeface="Arial" panose="020B0604020202020204" pitchFamily="34" charset="0"/>
              <a:buNone/>
              <a:defRPr/>
            </a:pPr>
            <a:r>
              <a:rPr lang="fr-FR" sz="2800" b="1" dirty="0" smtClean="0">
                <a:solidFill>
                  <a:schemeClr val="tx1">
                    <a:lumMod val="65000"/>
                    <a:lumOff val="35000"/>
                  </a:schemeClr>
                </a:solidFill>
                <a:latin typeface="+mj-lt"/>
              </a:rPr>
              <a:t>Titre de votre présentation</a:t>
            </a:r>
            <a:r>
              <a:rPr lang="fr-FR" sz="2800" dirty="0" smtClean="0">
                <a:solidFill>
                  <a:schemeClr val="tx1">
                    <a:lumMod val="65000"/>
                    <a:lumOff val="35000"/>
                  </a:schemeClr>
                </a:solidFill>
                <a:latin typeface="+mj-lt"/>
              </a:rPr>
              <a:t/>
            </a:r>
            <a:br>
              <a:rPr lang="fr-FR" sz="2800" dirty="0" smtClean="0">
                <a:solidFill>
                  <a:schemeClr val="tx1">
                    <a:lumMod val="65000"/>
                    <a:lumOff val="35000"/>
                  </a:schemeClr>
                </a:solidFill>
                <a:latin typeface="+mj-lt"/>
              </a:rPr>
            </a:br>
            <a:r>
              <a:rPr lang="fr-FR" sz="1800" dirty="0" smtClean="0">
                <a:solidFill>
                  <a:schemeClr val="tx1">
                    <a:lumMod val="50000"/>
                    <a:lumOff val="50000"/>
                  </a:schemeClr>
                </a:solidFill>
                <a:latin typeface="+mj-lt"/>
              </a:rPr>
              <a:t>Sous-titre de votre présentation</a:t>
            </a:r>
            <a:endParaRPr lang="fr-FR" sz="1800" dirty="0">
              <a:solidFill>
                <a:srgbClr val="0091A5"/>
              </a:solidFill>
              <a:latin typeface="+mj-lt"/>
            </a:endParaRPr>
          </a:p>
        </p:txBody>
      </p:sp>
      <p:sp>
        <p:nvSpPr>
          <p:cNvPr id="13" name="Rectangle 12"/>
          <p:cNvSpPr/>
          <p:nvPr userDrawn="1"/>
        </p:nvSpPr>
        <p:spPr>
          <a:xfrm flipV="1">
            <a:off x="1835150" y="3717924"/>
            <a:ext cx="5473700" cy="11112"/>
          </a:xfrm>
          <a:prstGeom prst="rect">
            <a:avLst/>
          </a:prstGeom>
          <a:solidFill>
            <a:srgbClr val="0091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14" name="Subtitle 2"/>
          <p:cNvSpPr txBox="1">
            <a:spLocks/>
          </p:cNvSpPr>
          <p:nvPr userDrawn="1"/>
        </p:nvSpPr>
        <p:spPr bwMode="auto">
          <a:xfrm>
            <a:off x="1838325" y="3429000"/>
            <a:ext cx="54737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Font typeface="Arial" pitchFamily="34"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pitchFamily="34"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pitchFamily="34"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eaLnBrk="1" fontAlgn="auto" hangingPunct="1">
              <a:spcAft>
                <a:spcPts val="0"/>
              </a:spcAft>
              <a:defRPr/>
            </a:pPr>
            <a:r>
              <a:rPr lang="fr-FR" sz="1600" b="1" dirty="0" smtClean="0">
                <a:solidFill>
                  <a:srgbClr val="0091A5"/>
                </a:solidFill>
                <a:latin typeface="+mj-lt"/>
              </a:rPr>
              <a:t>Rectorat de l’académie de Reims le 24/03/16</a:t>
            </a:r>
            <a:endParaRPr lang="fr-FR" sz="1600" dirty="0">
              <a:solidFill>
                <a:srgbClr val="0091A5"/>
              </a:solidFill>
              <a:latin typeface="+mj-lt"/>
            </a:endParaRPr>
          </a:p>
        </p:txBody>
      </p:sp>
      <p:pic>
        <p:nvPicPr>
          <p:cNvPr id="6" name="Picture 3" descr="C:\Users\fdirriere\Desktop\Travail\chartes, logos, courriers, modèles\logos\ACADEMIE\2017_logo_academie_Reims-ppt.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03621" y="548680"/>
            <a:ext cx="1220307" cy="1454339"/>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698268" y="512346"/>
            <a:ext cx="2771800" cy="1476494"/>
          </a:xfrm>
          <a:prstGeom prst="rect">
            <a:avLst/>
          </a:prstGeom>
        </p:spPr>
      </p:pic>
    </p:spTree>
    <p:extLst>
      <p:ext uri="{BB962C8B-B14F-4D97-AF65-F5344CB8AC3E}">
        <p14:creationId xmlns:p14="http://schemas.microsoft.com/office/powerpoint/2010/main" val="4119441632"/>
      </p:ext>
    </p:extLst>
  </p:cSld>
  <p:clrMap bg1="lt1" tx1="dk1" bg2="lt2" tx2="dk2" accent1="accent1" accent2="accent2" accent3="accent3" accent4="accent4" accent5="accent5" accent6="accent6" hlink="hlink" folHlink="folHlin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hyperlink" Target="http://blog.digitheque-belin.fr/category/les-ressources/histoire-geo-cycle-3/"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blog.digitheque-belin.fr/premiere-guerre-mondiale/" TargetMode="External"/><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hyperlink" Target="http://blog.digitheque-belin.fr/francophonie/" TargetMode="External"/><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10.jpg"/></Relationships>
</file>

<file path=ppt/slides/_rels/slide4.xml.rels><?xml version="1.0" encoding="UTF-8" standalone="yes"?>
<Relationships xmlns="http://schemas.openxmlformats.org/package/2006/relationships"><Relationship Id="rId3" Type="http://schemas.openxmlformats.org/officeDocument/2006/relationships/hyperlink" Target="http://blog.digitheque-belin.fr/8-mai-1945/" TargetMode="External"/><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 </a:t>
            </a:r>
            <a:endParaRPr lang="fr-FR" dirty="0"/>
          </a:p>
        </p:txBody>
      </p:sp>
      <p:sp>
        <p:nvSpPr>
          <p:cNvPr id="3" name="Sous-titre 2"/>
          <p:cNvSpPr>
            <a:spLocks noGrp="1"/>
          </p:cNvSpPr>
          <p:nvPr>
            <p:ph type="subTitle" idx="1"/>
          </p:nvPr>
        </p:nvSpPr>
        <p:spPr>
          <a:xfrm>
            <a:off x="1371600" y="4136868"/>
            <a:ext cx="6800800" cy="1308356"/>
          </a:xfrm>
        </p:spPr>
        <p:txBody>
          <a:bodyPr>
            <a:normAutofit lnSpcReduction="10000"/>
          </a:bodyPr>
          <a:lstStyle/>
          <a:p>
            <a:r>
              <a:rPr lang="fr-FR" sz="2800" dirty="0"/>
              <a:t>Banque de </a:t>
            </a:r>
            <a:r>
              <a:rPr lang="fr-FR" dirty="0"/>
              <a:t>ressources </a:t>
            </a:r>
            <a:r>
              <a:rPr lang="fr-FR" dirty="0" smtClean="0"/>
              <a:t>numériques </a:t>
            </a:r>
            <a:r>
              <a:rPr lang="fr-FR" dirty="0"/>
              <a:t>pour l’école :</a:t>
            </a:r>
          </a:p>
          <a:p>
            <a:pPr lvl="1"/>
            <a:r>
              <a:rPr lang="fr-FR" sz="2200" dirty="0" smtClean="0"/>
              <a:t>Scénarios pédagogiques</a:t>
            </a:r>
          </a:p>
          <a:p>
            <a:pPr lvl="1"/>
            <a:r>
              <a:rPr lang="fr-FR" sz="2200" dirty="0" smtClean="0"/>
              <a:t>Histoire Géographie  </a:t>
            </a:r>
            <a:r>
              <a:rPr lang="fr-FR" sz="2200" dirty="0" smtClean="0"/>
              <a:t>- Cycle 3</a:t>
            </a:r>
          </a:p>
        </p:txBody>
      </p:sp>
      <p:sp>
        <p:nvSpPr>
          <p:cNvPr id="4" name="Espace réservé du texte 3"/>
          <p:cNvSpPr>
            <a:spLocks noGrp="1"/>
          </p:cNvSpPr>
          <p:nvPr>
            <p:ph type="body" sz="quarter" idx="10"/>
          </p:nvPr>
        </p:nvSpPr>
        <p:spPr/>
        <p:txBody>
          <a:bodyPr/>
          <a:lstStyle/>
          <a:p>
            <a:endParaRPr lang="fr-F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2276872"/>
            <a:ext cx="4041311" cy="864096"/>
          </a:xfrm>
          <a:prstGeom prst="rect">
            <a:avLst/>
          </a:prstGeom>
        </p:spPr>
      </p:pic>
      <p:pic>
        <p:nvPicPr>
          <p:cNvPr id="7" name="Imag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4653136"/>
            <a:ext cx="1108341" cy="970659"/>
          </a:xfrm>
          <a:prstGeom prst="rect">
            <a:avLst/>
          </a:prstGeom>
        </p:spPr>
      </p:pic>
      <p:sp>
        <p:nvSpPr>
          <p:cNvPr id="6" name="ZoneTexte 5"/>
          <p:cNvSpPr txBox="1"/>
          <p:nvPr/>
        </p:nvSpPr>
        <p:spPr>
          <a:xfrm>
            <a:off x="1907704" y="5733256"/>
            <a:ext cx="6048672" cy="432048"/>
          </a:xfrm>
          <a:prstGeom prst="rect">
            <a:avLst/>
          </a:prstGeom>
        </p:spPr>
        <p:txBody>
          <a:bodyPr vert="horz" wrap="square" lIns="91440" tIns="45720" rIns="91440" bIns="45720" rtlCol="0" anchor="ctr">
            <a:normAutofit fontScale="77500" lnSpcReduction="20000"/>
          </a:bodyPr>
          <a:lstStyle/>
          <a:p>
            <a:r>
              <a:rPr lang="fr-FR" dirty="0">
                <a:hlinkClick r:id="rId4"/>
              </a:rPr>
              <a:t>http://blog.digitheque-belin.fr/category/les-ressources/histoire-geo-cycle-3</a:t>
            </a:r>
            <a:r>
              <a:rPr lang="fr-FR" dirty="0" smtClean="0">
                <a:hlinkClick r:id="rId4"/>
              </a:rPr>
              <a:t>/</a:t>
            </a:r>
            <a:r>
              <a:rPr lang="fr-FR" dirty="0" smtClean="0"/>
              <a:t> </a:t>
            </a:r>
            <a:endParaRPr lang="fr-FR" dirty="0" smtClean="0"/>
          </a:p>
        </p:txBody>
      </p:sp>
    </p:spTree>
    <p:extLst>
      <p:ext uri="{BB962C8B-B14F-4D97-AF65-F5344CB8AC3E}">
        <p14:creationId xmlns:p14="http://schemas.microsoft.com/office/powerpoint/2010/main" val="14974685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DÉCOUVRIR LA CHRONOLOGIE DE LA PREMIÈRE GUERRE MONDIALE EN CM2</a:t>
            </a:r>
            <a:endParaRPr lang="fr-FR" dirty="0"/>
          </a:p>
        </p:txBody>
      </p:sp>
      <p:pic>
        <p:nvPicPr>
          <p:cNvPr id="5" name="Espace réservé du contenu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74639"/>
            <a:ext cx="2880320" cy="615858"/>
          </a:xfrm>
          <a:prstGeom prst="rect">
            <a:avLst/>
          </a:prstGeom>
        </p:spPr>
      </p:pic>
      <p:sp>
        <p:nvSpPr>
          <p:cNvPr id="8" name="ZoneTexte 7"/>
          <p:cNvSpPr txBox="1"/>
          <p:nvPr/>
        </p:nvSpPr>
        <p:spPr>
          <a:xfrm>
            <a:off x="2332944" y="4684416"/>
            <a:ext cx="4615320" cy="400768"/>
          </a:xfrm>
          <a:prstGeom prst="rect">
            <a:avLst/>
          </a:prstGeom>
        </p:spPr>
        <p:txBody>
          <a:bodyPr vert="horz" wrap="square" lIns="91440" tIns="45720" rIns="91440" bIns="45720" rtlCol="0" anchor="ctr">
            <a:normAutofit/>
          </a:bodyPr>
          <a:lstStyle/>
          <a:p>
            <a:r>
              <a:rPr lang="fr-FR" dirty="0" smtClean="0"/>
              <a:t>En savoir plus sur le blog de la </a:t>
            </a:r>
            <a:r>
              <a:rPr lang="fr-FR" dirty="0" err="1" smtClean="0"/>
              <a:t>Digithèque</a:t>
            </a:r>
            <a:r>
              <a:rPr lang="fr-FR" dirty="0" smtClean="0"/>
              <a:t> :</a:t>
            </a:r>
          </a:p>
        </p:txBody>
      </p:sp>
      <p:sp>
        <p:nvSpPr>
          <p:cNvPr id="6" name="ZoneTexte 5"/>
          <p:cNvSpPr txBox="1"/>
          <p:nvPr/>
        </p:nvSpPr>
        <p:spPr>
          <a:xfrm>
            <a:off x="721343" y="1873445"/>
            <a:ext cx="7629875" cy="1008112"/>
          </a:xfrm>
          <a:prstGeom prst="rect">
            <a:avLst/>
          </a:prstGeom>
        </p:spPr>
        <p:txBody>
          <a:bodyPr vert="horz" wrap="square" lIns="91440" tIns="45720" rIns="91440" bIns="45720" rtlCol="0" anchor="ctr">
            <a:normAutofit fontScale="70000" lnSpcReduction="20000"/>
          </a:bodyPr>
          <a:lstStyle/>
          <a:p>
            <a:r>
              <a:rPr lang="fr-FR" dirty="0"/>
              <a:t>Dans le cadre d’une séance autour du thème « La France, des guerres mondiales à l’Union européenne », la </a:t>
            </a:r>
            <a:r>
              <a:rPr lang="fr-FR" dirty="0" err="1"/>
              <a:t>Digithèque</a:t>
            </a:r>
            <a:r>
              <a:rPr lang="fr-FR" dirty="0"/>
              <a:t> présente une frise illustrée intitulée « La Première Guerre mondiale (1914 – 1918) ». Cette ressource animée peut être utilisée pour apprendre à se repérer dans le temps et découvrir les dates clés de cet événement marquant de l’histoire de France</a:t>
            </a:r>
            <a:r>
              <a:rPr lang="fr-FR" dirty="0" smtClean="0"/>
              <a:t>.</a:t>
            </a:r>
            <a:endParaRPr lang="fr-FR" dirty="0"/>
          </a:p>
          <a:p>
            <a:r>
              <a:rPr lang="fr-FR" dirty="0"/>
              <a:t>Elle peut également s’inscrire dans l’actualité pour aborder avec les élèves la commémoration de l’armistice.</a:t>
            </a:r>
          </a:p>
        </p:txBody>
      </p:sp>
      <p:sp>
        <p:nvSpPr>
          <p:cNvPr id="12" name="ZoneTexte 11"/>
          <p:cNvSpPr txBox="1"/>
          <p:nvPr/>
        </p:nvSpPr>
        <p:spPr>
          <a:xfrm>
            <a:off x="2412045" y="5085184"/>
            <a:ext cx="4320195" cy="720080"/>
          </a:xfrm>
          <a:prstGeom prst="rect">
            <a:avLst/>
          </a:prstGeom>
        </p:spPr>
        <p:txBody>
          <a:bodyPr vert="horz" wrap="square" lIns="91440" tIns="45720" rIns="91440" bIns="45720" rtlCol="0" anchor="ctr">
            <a:normAutofit/>
          </a:bodyPr>
          <a:lstStyle/>
          <a:p>
            <a:r>
              <a:rPr lang="fr-FR" dirty="0">
                <a:hlinkClick r:id="rId3"/>
              </a:rPr>
              <a:t>http://blog.digitheque-belin.fr/premiere-guerre-mondiale</a:t>
            </a:r>
            <a:r>
              <a:rPr lang="fr-FR" dirty="0" smtClean="0">
                <a:hlinkClick r:id="rId3"/>
              </a:rPr>
              <a:t>/</a:t>
            </a:r>
            <a:r>
              <a:rPr lang="fr-FR" dirty="0" smtClean="0"/>
              <a:t> </a:t>
            </a:r>
            <a:endParaRPr lang="fr-FR" dirty="0" smtClean="0"/>
          </a:p>
        </p:txBody>
      </p:sp>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71061" y="2954050"/>
            <a:ext cx="4225548" cy="1701260"/>
          </a:xfrm>
          <a:prstGeom prst="rect">
            <a:avLst/>
          </a:prstGeom>
        </p:spPr>
      </p:pic>
    </p:spTree>
    <p:extLst>
      <p:ext uri="{BB962C8B-B14F-4D97-AF65-F5344CB8AC3E}">
        <p14:creationId xmlns:p14="http://schemas.microsoft.com/office/powerpoint/2010/main" val="588233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CÉLÉBRONS LA FRANCOPHONIE </a:t>
            </a:r>
            <a:endParaRPr lang="fr-FR" dirty="0"/>
          </a:p>
        </p:txBody>
      </p:sp>
      <p:pic>
        <p:nvPicPr>
          <p:cNvPr id="5" name="Espace réservé du contenu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74639"/>
            <a:ext cx="2880320" cy="615858"/>
          </a:xfrm>
          <a:prstGeom prst="rect">
            <a:avLst/>
          </a:prstGeom>
        </p:spPr>
      </p:pic>
      <p:sp>
        <p:nvSpPr>
          <p:cNvPr id="8" name="ZoneTexte 7"/>
          <p:cNvSpPr txBox="1"/>
          <p:nvPr/>
        </p:nvSpPr>
        <p:spPr>
          <a:xfrm>
            <a:off x="2332944" y="4684416"/>
            <a:ext cx="4615320" cy="400768"/>
          </a:xfrm>
          <a:prstGeom prst="rect">
            <a:avLst/>
          </a:prstGeom>
        </p:spPr>
        <p:txBody>
          <a:bodyPr vert="horz" wrap="square" lIns="91440" tIns="45720" rIns="91440" bIns="45720" rtlCol="0" anchor="ctr">
            <a:normAutofit/>
          </a:bodyPr>
          <a:lstStyle/>
          <a:p>
            <a:r>
              <a:rPr lang="fr-FR" dirty="0" smtClean="0"/>
              <a:t>En savoir plus sur le blog de la </a:t>
            </a:r>
            <a:r>
              <a:rPr lang="fr-FR" dirty="0" err="1" smtClean="0"/>
              <a:t>Digithèque</a:t>
            </a:r>
            <a:r>
              <a:rPr lang="fr-FR" dirty="0" smtClean="0"/>
              <a:t> :</a:t>
            </a:r>
          </a:p>
        </p:txBody>
      </p:sp>
      <p:sp>
        <p:nvSpPr>
          <p:cNvPr id="6" name="ZoneTexte 5"/>
          <p:cNvSpPr txBox="1"/>
          <p:nvPr/>
        </p:nvSpPr>
        <p:spPr>
          <a:xfrm>
            <a:off x="721343" y="1692896"/>
            <a:ext cx="7629875" cy="1008112"/>
          </a:xfrm>
          <a:prstGeom prst="rect">
            <a:avLst/>
          </a:prstGeom>
        </p:spPr>
        <p:txBody>
          <a:bodyPr vert="horz" wrap="square" lIns="91440" tIns="45720" rIns="91440" bIns="45720" rtlCol="0" anchor="ctr">
            <a:normAutofit fontScale="85000" lnSpcReduction="10000"/>
          </a:bodyPr>
          <a:lstStyle/>
          <a:p>
            <a:r>
              <a:rPr lang="fr-FR" i="1" dirty="0"/>
              <a:t>On fête cette année le 30e anniversaire de la Journée internationale de la francophonie. L’occasion de rappeler la richesse de la langue française et l’importance de son rayonnement dans le monde. La </a:t>
            </a:r>
            <a:r>
              <a:rPr lang="fr-FR" i="1" dirty="0" err="1"/>
              <a:t>Digithèque</a:t>
            </a:r>
            <a:r>
              <a:rPr lang="fr-FR" i="1" dirty="0"/>
              <a:t> vous propose une sélection de ressources pour aborder cette thématique en classe, à travers une carte, une animation interactive et un exercice.</a:t>
            </a:r>
            <a:endParaRPr lang="fr-FR" dirty="0" smtClean="0"/>
          </a:p>
        </p:txBody>
      </p:sp>
      <p:sp>
        <p:nvSpPr>
          <p:cNvPr id="12" name="ZoneTexte 11"/>
          <p:cNvSpPr txBox="1"/>
          <p:nvPr/>
        </p:nvSpPr>
        <p:spPr>
          <a:xfrm>
            <a:off x="2412045" y="5085184"/>
            <a:ext cx="4464211" cy="720080"/>
          </a:xfrm>
          <a:prstGeom prst="rect">
            <a:avLst/>
          </a:prstGeom>
        </p:spPr>
        <p:txBody>
          <a:bodyPr vert="horz" wrap="square" lIns="91440" tIns="45720" rIns="91440" bIns="45720" rtlCol="0" anchor="ctr">
            <a:normAutofit/>
          </a:bodyPr>
          <a:lstStyle/>
          <a:p>
            <a:r>
              <a:rPr lang="fr-FR" dirty="0">
                <a:hlinkClick r:id="rId3"/>
              </a:rPr>
              <a:t>http://blog.digitheque-belin.fr/francophonie</a:t>
            </a:r>
            <a:r>
              <a:rPr lang="fr-FR" dirty="0" smtClean="0">
                <a:hlinkClick r:id="rId3"/>
              </a:rPr>
              <a:t>/</a:t>
            </a:r>
            <a:r>
              <a:rPr lang="fr-FR" dirty="0" smtClean="0"/>
              <a:t> </a:t>
            </a:r>
            <a:endParaRPr lang="fr-FR" dirty="0" smtClean="0"/>
          </a:p>
        </p:txBody>
      </p:sp>
      <p:pic>
        <p:nvPicPr>
          <p:cNvPr id="4" name="Imag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19932" y="2999776"/>
            <a:ext cx="2432696" cy="1629906"/>
          </a:xfrm>
          <a:prstGeom prst="rect">
            <a:avLst/>
          </a:prstGeom>
        </p:spPr>
      </p:pic>
    </p:spTree>
    <p:extLst>
      <p:ext uri="{BB962C8B-B14F-4D97-AF65-F5344CB8AC3E}">
        <p14:creationId xmlns:p14="http://schemas.microsoft.com/office/powerpoint/2010/main" val="34557789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a:xfrm>
            <a:off x="395536" y="908720"/>
            <a:ext cx="7976598" cy="432048"/>
          </a:xfrm>
        </p:spPr>
        <p:txBody>
          <a:bodyPr>
            <a:normAutofit/>
          </a:bodyPr>
          <a:lstStyle/>
          <a:p>
            <a:r>
              <a:rPr lang="fr-FR" dirty="0" smtClean="0"/>
              <a:t>EXPLIQUER LE 8 MAI 1945 : QUE FÊTE-T-ON EXACTEMENT ? </a:t>
            </a:r>
            <a:endParaRPr lang="fr-FR" dirty="0"/>
          </a:p>
        </p:txBody>
      </p:sp>
      <p:pic>
        <p:nvPicPr>
          <p:cNvPr id="5" name="Espace réservé du contenu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74639"/>
            <a:ext cx="2880320" cy="615858"/>
          </a:xfrm>
          <a:prstGeom prst="rect">
            <a:avLst/>
          </a:prstGeom>
        </p:spPr>
      </p:pic>
      <p:sp>
        <p:nvSpPr>
          <p:cNvPr id="8" name="ZoneTexte 7"/>
          <p:cNvSpPr txBox="1"/>
          <p:nvPr/>
        </p:nvSpPr>
        <p:spPr>
          <a:xfrm>
            <a:off x="2332944" y="4756424"/>
            <a:ext cx="4615320" cy="400768"/>
          </a:xfrm>
          <a:prstGeom prst="rect">
            <a:avLst/>
          </a:prstGeom>
        </p:spPr>
        <p:txBody>
          <a:bodyPr vert="horz" wrap="square" lIns="91440" tIns="45720" rIns="91440" bIns="45720" rtlCol="0" anchor="ctr">
            <a:normAutofit/>
          </a:bodyPr>
          <a:lstStyle/>
          <a:p>
            <a:r>
              <a:rPr lang="fr-FR" dirty="0" smtClean="0"/>
              <a:t>En savoir plus sur le blog de la </a:t>
            </a:r>
            <a:r>
              <a:rPr lang="fr-FR" dirty="0" err="1" smtClean="0"/>
              <a:t>Digithèque</a:t>
            </a:r>
            <a:r>
              <a:rPr lang="fr-FR" dirty="0" smtClean="0"/>
              <a:t> :</a:t>
            </a:r>
          </a:p>
        </p:txBody>
      </p:sp>
      <p:sp>
        <p:nvSpPr>
          <p:cNvPr id="6" name="ZoneTexte 5"/>
          <p:cNvSpPr txBox="1"/>
          <p:nvPr/>
        </p:nvSpPr>
        <p:spPr>
          <a:xfrm>
            <a:off x="683568" y="1470794"/>
            <a:ext cx="7629875" cy="1008112"/>
          </a:xfrm>
          <a:prstGeom prst="rect">
            <a:avLst/>
          </a:prstGeom>
        </p:spPr>
        <p:txBody>
          <a:bodyPr vert="horz" wrap="square" lIns="91440" tIns="45720" rIns="91440" bIns="45720" rtlCol="0" anchor="ctr">
            <a:normAutofit fontScale="85000" lnSpcReduction="10000"/>
          </a:bodyPr>
          <a:lstStyle/>
          <a:p>
            <a:r>
              <a:rPr lang="fr-FR" i="1" dirty="0"/>
              <a:t>Le 8 mai 1945 marque la fin de la Seconde Guerre mondiale en Europe, avec la capitulation de l’Allemagne. La victoire des Alliés n’est pas encore totale car le Japon ne se rendra que quatre mois plus tard, mais Adolf Hitler est mort et l’Europe est libérée. Exploitez les ressources interactives de la </a:t>
            </a:r>
            <a:r>
              <a:rPr lang="fr-FR" i="1" dirty="0" err="1"/>
              <a:t>Digithèque</a:t>
            </a:r>
            <a:r>
              <a:rPr lang="fr-FR" i="1" dirty="0"/>
              <a:t> pour aborder ce sujet avec vos élèves.</a:t>
            </a:r>
            <a:endParaRPr lang="fr-FR" dirty="0" smtClean="0"/>
          </a:p>
        </p:txBody>
      </p:sp>
      <p:sp>
        <p:nvSpPr>
          <p:cNvPr id="12" name="ZoneTexte 11"/>
          <p:cNvSpPr txBox="1"/>
          <p:nvPr/>
        </p:nvSpPr>
        <p:spPr>
          <a:xfrm>
            <a:off x="2412045" y="5085184"/>
            <a:ext cx="4320195" cy="720080"/>
          </a:xfrm>
          <a:prstGeom prst="rect">
            <a:avLst/>
          </a:prstGeom>
        </p:spPr>
        <p:txBody>
          <a:bodyPr vert="horz" wrap="square" lIns="91440" tIns="45720" rIns="91440" bIns="45720" rtlCol="0" anchor="ctr">
            <a:normAutofit/>
          </a:bodyPr>
          <a:lstStyle/>
          <a:p>
            <a:r>
              <a:rPr lang="fr-FR" dirty="0">
                <a:hlinkClick r:id="rId3"/>
              </a:rPr>
              <a:t>http://blog.digitheque-belin.fr/8-mai-1945</a:t>
            </a:r>
            <a:r>
              <a:rPr lang="fr-FR" dirty="0" smtClean="0">
                <a:hlinkClick r:id="rId3"/>
              </a:rPr>
              <a:t>/</a:t>
            </a:r>
            <a:r>
              <a:rPr lang="fr-FR" dirty="0" smtClean="0"/>
              <a:t> </a:t>
            </a:r>
            <a:endParaRPr lang="fr-FR" dirty="0" smtClean="0"/>
          </a:p>
        </p:txBody>
      </p:sp>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1680" y="2485312"/>
            <a:ext cx="4806121" cy="2271112"/>
          </a:xfrm>
          <a:prstGeom prst="rect">
            <a:avLst/>
          </a:prstGeom>
        </p:spPr>
      </p:pic>
    </p:spTree>
    <p:extLst>
      <p:ext uri="{BB962C8B-B14F-4D97-AF65-F5344CB8AC3E}">
        <p14:creationId xmlns:p14="http://schemas.microsoft.com/office/powerpoint/2010/main" val="368674817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91A5"/>
      </a:hlink>
      <a:folHlink>
        <a:srgbClr val="0076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1A6"/>
        </a:solidFill>
        <a:ln w="6350">
          <a:noFill/>
        </a:ln>
      </a:spPr>
      <a:bodyPr anchor="ctr"/>
      <a:lstStyle>
        <a:defPPr algn="ctr" fontAlgn="auto">
          <a:spcBef>
            <a:spcPts val="0"/>
          </a:spcBef>
          <a:spcAft>
            <a:spcPts val="0"/>
          </a:spcAft>
          <a:defRPr sz="1100" b="1" smtClean="0"/>
        </a:defPPr>
      </a:lstStyle>
      <a:style>
        <a:lnRef idx="2">
          <a:schemeClr val="accent1">
            <a:shade val="50000"/>
          </a:schemeClr>
        </a:lnRef>
        <a:fillRef idx="1">
          <a:schemeClr val="accent1"/>
        </a:fillRef>
        <a:effectRef idx="0">
          <a:schemeClr val="accent1"/>
        </a:effectRef>
        <a:fontRef idx="minor">
          <a:schemeClr val="lt1"/>
        </a:fontRef>
      </a:style>
    </a:spDef>
    <a:txDef>
      <a:spPr/>
      <a:bodyPr vert="horz" lIns="91440" tIns="45720" rIns="91440" bIns="45720" rtlCol="0" anchor="ctr">
        <a:normAutofit fontScale="47500" lnSpcReduction="20000"/>
      </a:bodyPr>
      <a:lstStyle>
        <a:defPPr>
          <a:defRPr dirty="0" smtClean="0"/>
        </a:defPPr>
      </a:lstStyle>
    </a:txDef>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20900</TotalTime>
  <Words>294</Words>
  <Application>Microsoft Office PowerPoint</Application>
  <PresentationFormat>Affichage à l'écran (4:3)</PresentationFormat>
  <Paragraphs>21</Paragraphs>
  <Slides>4</Slides>
  <Notes>0</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4</vt:i4>
      </vt:variant>
    </vt:vector>
  </HeadingPairs>
  <TitlesOfParts>
    <vt:vector size="10" baseType="lpstr">
      <vt:lpstr>Arial</vt:lpstr>
      <vt:lpstr>Calibri</vt:lpstr>
      <vt:lpstr>Franchise</vt:lpstr>
      <vt:lpstr>Wingdings</vt:lpstr>
      <vt:lpstr>Thème Office</vt:lpstr>
      <vt:lpstr>Conception personnalisée</vt:lpstr>
      <vt:lpstr> </vt:lpstr>
      <vt:lpstr> </vt:lpstr>
      <vt:lpstr> </vt:lpstr>
      <vt:lpstr>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Fanny Dirrière</dc:creator>
  <cp:lastModifiedBy>eric sinet</cp:lastModifiedBy>
  <cp:revision>315</cp:revision>
  <dcterms:created xsi:type="dcterms:W3CDTF">2016-03-24T12:53:45Z</dcterms:created>
  <dcterms:modified xsi:type="dcterms:W3CDTF">2019-02-11T09:43:32Z</dcterms:modified>
</cp:coreProperties>
</file>