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9"/>
  </p:notesMasterIdLst>
  <p:sldIdLst>
    <p:sldId id="272" r:id="rId3"/>
    <p:sldId id="275" r:id="rId4"/>
    <p:sldId id="279" r:id="rId5"/>
    <p:sldId id="276" r:id="rId6"/>
    <p:sldId id="277" r:id="rId7"/>
    <p:sldId id="278" r:id="rId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F7F9"/>
    <a:srgbClr val="0091A6"/>
    <a:srgbClr val="000000"/>
    <a:srgbClr val="E39C1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DF18680-E054-41AD-8BC1-D1AEF772440D}">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027" autoAdjust="0"/>
    <p:restoredTop sz="96517" autoAdjust="0"/>
  </p:normalViewPr>
  <p:slideViewPr>
    <p:cSldViewPr>
      <p:cViewPr varScale="1">
        <p:scale>
          <a:sx n="111" d="100"/>
          <a:sy n="111" d="100"/>
        </p:scale>
        <p:origin x="1338" y="114"/>
      </p:cViewPr>
      <p:guideLst>
        <p:guide orient="horz" pos="2160"/>
        <p:guide pos="2880"/>
      </p:guideLst>
    </p:cSldViewPr>
  </p:slideViewPr>
  <p:notesTextViewPr>
    <p:cViewPr>
      <p:scale>
        <a:sx n="1" d="1"/>
        <a:sy n="1" d="1"/>
      </p:scale>
      <p:origin x="0" y="0"/>
    </p:cViewPr>
  </p:notesTextViewPr>
  <p:sorterViewPr>
    <p:cViewPr>
      <p:scale>
        <a:sx n="100" d="100"/>
        <a:sy n="100" d="100"/>
      </p:scale>
      <p:origin x="0" y="103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B6E696-A695-4DA9-93AF-0E0B640323D1}" type="datetimeFigureOut">
              <a:rPr lang="fr-FR" smtClean="0"/>
              <a:t>11/02/2019</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D493917-D24A-4B95-8072-EC56B6F1A8F7}" type="slidenum">
              <a:rPr lang="fr-FR" smtClean="0"/>
              <a:t>‹N°›</a:t>
            </a:fld>
            <a:endParaRPr lang="fr-FR"/>
          </a:p>
        </p:txBody>
      </p:sp>
    </p:spTree>
    <p:extLst>
      <p:ext uri="{BB962C8B-B14F-4D97-AF65-F5344CB8AC3E}">
        <p14:creationId xmlns:p14="http://schemas.microsoft.com/office/powerpoint/2010/main" val="31035592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1">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276872"/>
            <a:ext cx="7772400" cy="864096"/>
          </a:xfrm>
        </p:spPr>
        <p:txBody>
          <a:bodyPr>
            <a:normAutofit/>
          </a:bodyPr>
          <a:lstStyle>
            <a:lvl1pPr>
              <a:defRPr sz="2800" b="1"/>
            </a:lvl1pPr>
          </a:lstStyle>
          <a:p>
            <a:endParaRPr lang="fr-FR" dirty="0"/>
          </a:p>
        </p:txBody>
      </p:sp>
      <p:sp>
        <p:nvSpPr>
          <p:cNvPr id="3" name="Sous-titre 2"/>
          <p:cNvSpPr>
            <a:spLocks noGrp="1"/>
          </p:cNvSpPr>
          <p:nvPr>
            <p:ph type="subTitle" idx="1"/>
          </p:nvPr>
        </p:nvSpPr>
        <p:spPr>
          <a:xfrm>
            <a:off x="1371600" y="3886200"/>
            <a:ext cx="6400800" cy="17526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fr-FR" dirty="0"/>
          </a:p>
        </p:txBody>
      </p:sp>
      <p:sp>
        <p:nvSpPr>
          <p:cNvPr id="11" name="Rectangle 10"/>
          <p:cNvSpPr/>
          <p:nvPr userDrawn="1"/>
        </p:nvSpPr>
        <p:spPr>
          <a:xfrm flipV="1">
            <a:off x="1835150" y="3987064"/>
            <a:ext cx="5473700" cy="18000"/>
          </a:xfrm>
          <a:prstGeom prst="rect">
            <a:avLst/>
          </a:prstGeom>
          <a:solidFill>
            <a:srgbClr val="0091A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sp>
        <p:nvSpPr>
          <p:cNvPr id="15" name="Espace réservé du texte 14"/>
          <p:cNvSpPr>
            <a:spLocks noGrp="1"/>
          </p:cNvSpPr>
          <p:nvPr>
            <p:ph type="body" sz="quarter" idx="10" hasCustomPrompt="1"/>
          </p:nvPr>
        </p:nvSpPr>
        <p:spPr>
          <a:xfrm>
            <a:off x="3059832" y="3429000"/>
            <a:ext cx="3024336" cy="288924"/>
          </a:xfrm>
        </p:spPr>
        <p:txBody>
          <a:bodyPr>
            <a:noAutofit/>
          </a:bodyPr>
          <a:lstStyle>
            <a:lvl1pPr marL="0" marR="0" indent="0" algn="ctr" defTabSz="914400" rtl="0" eaLnBrk="1" fontAlgn="auto" latinLnBrk="0" hangingPunct="1">
              <a:lnSpc>
                <a:spcPct val="100000"/>
              </a:lnSpc>
              <a:spcBef>
                <a:spcPct val="20000"/>
              </a:spcBef>
              <a:spcAft>
                <a:spcPts val="0"/>
              </a:spcAft>
              <a:buClrTx/>
              <a:buSzTx/>
              <a:buFont typeface="Arial" pitchFamily="34" charset="0"/>
              <a:buNone/>
              <a:tabLst/>
              <a:defRPr lang="fr-FR" sz="1600" smtClean="0">
                <a:solidFill>
                  <a:srgbClr val="0091A5"/>
                </a:solidFill>
              </a:defRPr>
            </a:lvl1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fr-FR" sz="1600" b="1" kern="1200" dirty="0" smtClean="0">
                <a:solidFill>
                  <a:srgbClr val="0091A5"/>
                </a:solidFill>
                <a:latin typeface="+mn-lt"/>
                <a:ea typeface="+mn-ea"/>
                <a:cs typeface="+mn-cs"/>
              </a:rPr>
              <a:t>Rectorat de l’académie de Reims</a:t>
            </a:r>
            <a:endParaRPr lang="fr-FR" dirty="0"/>
          </a:p>
        </p:txBody>
      </p:sp>
      <p:pic>
        <p:nvPicPr>
          <p:cNvPr id="7" name="Picture 3" descr="C:\Users\fdirriere\Desktop\Travail\chartes, logos, courriers, modèles\logos\ACADEMIE\2017_logo_academie_Reims-ppt.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03621" y="548680"/>
            <a:ext cx="1220307" cy="1454339"/>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698268" y="512346"/>
            <a:ext cx="2771800" cy="1476494"/>
          </a:xfrm>
          <a:prstGeom prst="rect">
            <a:avLst/>
          </a:prstGeom>
        </p:spPr>
      </p:pic>
    </p:spTree>
    <p:extLst>
      <p:ext uri="{BB962C8B-B14F-4D97-AF65-F5344CB8AC3E}">
        <p14:creationId xmlns:p14="http://schemas.microsoft.com/office/powerpoint/2010/main" val="159649512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5D1BE6C7-1288-4A27-B963-471779E6E08E}" type="datetimeFigureOut">
              <a:rPr lang="fr-FR" smtClean="0"/>
              <a:t>11/02/2019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FAB63E4-957D-4404-AFF4-AF05B27D73CA}" type="slidenum">
              <a:rPr lang="fr-FR" smtClean="0"/>
              <a:t>‹N°›</a:t>
            </a:fld>
            <a:endParaRPr lang="fr-FR"/>
          </a:p>
        </p:txBody>
      </p:sp>
    </p:spTree>
    <p:extLst>
      <p:ext uri="{BB962C8B-B14F-4D97-AF65-F5344CB8AC3E}">
        <p14:creationId xmlns:p14="http://schemas.microsoft.com/office/powerpoint/2010/main" val="211466836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5D1BE6C7-1288-4A27-B963-471779E6E08E}" type="datetimeFigureOut">
              <a:rPr lang="fr-FR" smtClean="0"/>
              <a:t>11/02/2019</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8FAB63E4-957D-4404-AFF4-AF05B27D73CA}" type="slidenum">
              <a:rPr lang="fr-FR" smtClean="0"/>
              <a:t>‹N°›</a:t>
            </a:fld>
            <a:endParaRPr lang="fr-FR"/>
          </a:p>
        </p:txBody>
      </p:sp>
    </p:spTree>
    <p:extLst>
      <p:ext uri="{BB962C8B-B14F-4D97-AF65-F5344CB8AC3E}">
        <p14:creationId xmlns:p14="http://schemas.microsoft.com/office/powerpoint/2010/main" val="379451298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5D1BE6C7-1288-4A27-B963-471779E6E08E}" type="datetimeFigureOut">
              <a:rPr lang="fr-FR" smtClean="0"/>
              <a:t>11/02/2019</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8FAB63E4-957D-4404-AFF4-AF05B27D73CA}" type="slidenum">
              <a:rPr lang="fr-FR" smtClean="0"/>
              <a:t>‹N°›</a:t>
            </a:fld>
            <a:endParaRPr lang="fr-FR"/>
          </a:p>
        </p:txBody>
      </p:sp>
    </p:spTree>
    <p:extLst>
      <p:ext uri="{BB962C8B-B14F-4D97-AF65-F5344CB8AC3E}">
        <p14:creationId xmlns:p14="http://schemas.microsoft.com/office/powerpoint/2010/main" val="233264077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5D1BE6C7-1288-4A27-B963-471779E6E08E}" type="datetimeFigureOut">
              <a:rPr lang="fr-FR" smtClean="0"/>
              <a:t>11/02/2019</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8FAB63E4-957D-4404-AFF4-AF05B27D73CA}" type="slidenum">
              <a:rPr lang="fr-FR" smtClean="0"/>
              <a:t>‹N°›</a:t>
            </a:fld>
            <a:endParaRPr lang="fr-FR"/>
          </a:p>
        </p:txBody>
      </p:sp>
    </p:spTree>
    <p:extLst>
      <p:ext uri="{BB962C8B-B14F-4D97-AF65-F5344CB8AC3E}">
        <p14:creationId xmlns:p14="http://schemas.microsoft.com/office/powerpoint/2010/main" val="395393993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5D1BE6C7-1288-4A27-B963-471779E6E08E}" type="datetimeFigureOut">
              <a:rPr lang="fr-FR" smtClean="0"/>
              <a:t>11/02/2019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FAB63E4-957D-4404-AFF4-AF05B27D73CA}" type="slidenum">
              <a:rPr lang="fr-FR" smtClean="0"/>
              <a:t>‹N°›</a:t>
            </a:fld>
            <a:endParaRPr lang="fr-FR"/>
          </a:p>
        </p:txBody>
      </p:sp>
    </p:spTree>
    <p:extLst>
      <p:ext uri="{BB962C8B-B14F-4D97-AF65-F5344CB8AC3E}">
        <p14:creationId xmlns:p14="http://schemas.microsoft.com/office/powerpoint/2010/main" val="351547586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5D1BE6C7-1288-4A27-B963-471779E6E08E}" type="datetimeFigureOut">
              <a:rPr lang="fr-FR" smtClean="0"/>
              <a:t>11/02/2019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FAB63E4-957D-4404-AFF4-AF05B27D73CA}" type="slidenum">
              <a:rPr lang="fr-FR" smtClean="0"/>
              <a:t>‹N°›</a:t>
            </a:fld>
            <a:endParaRPr lang="fr-FR"/>
          </a:p>
        </p:txBody>
      </p:sp>
    </p:spTree>
    <p:extLst>
      <p:ext uri="{BB962C8B-B14F-4D97-AF65-F5344CB8AC3E}">
        <p14:creationId xmlns:p14="http://schemas.microsoft.com/office/powerpoint/2010/main" val="185898076"/>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D1BE6C7-1288-4A27-B963-471779E6E08E}" type="datetimeFigureOut">
              <a:rPr lang="fr-FR" smtClean="0"/>
              <a:t>11/02/2019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FAB63E4-957D-4404-AFF4-AF05B27D73CA}" type="slidenum">
              <a:rPr lang="fr-FR" smtClean="0"/>
              <a:t>‹N°›</a:t>
            </a:fld>
            <a:endParaRPr lang="fr-FR"/>
          </a:p>
        </p:txBody>
      </p:sp>
    </p:spTree>
    <p:extLst>
      <p:ext uri="{BB962C8B-B14F-4D97-AF65-F5344CB8AC3E}">
        <p14:creationId xmlns:p14="http://schemas.microsoft.com/office/powerpoint/2010/main" val="137077910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8" name="Flowchart: Off-page Connector 48"/>
          <p:cNvSpPr/>
          <p:nvPr userDrawn="1"/>
        </p:nvSpPr>
        <p:spPr>
          <a:xfrm>
            <a:off x="8604321" y="116632"/>
            <a:ext cx="432175" cy="367704"/>
          </a:xfrm>
          <a:prstGeom prst="flowChartOffpageConnector">
            <a:avLst/>
          </a:prstGeom>
          <a:solidFill>
            <a:srgbClr val="0091A6"/>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fld id="{0634E510-AA0C-4CD5-9E6C-96BFD31F3872}" type="slidenum">
              <a:rPr lang="es-HN" sz="1100" b="1" smtClean="0"/>
              <a:t>‹N°›</a:t>
            </a:fld>
            <a:endParaRPr lang="en-US" sz="1100" b="1" dirty="0"/>
          </a:p>
        </p:txBody>
      </p:sp>
      <p:sp>
        <p:nvSpPr>
          <p:cNvPr id="24" name="Espace réservé de la date 23"/>
          <p:cNvSpPr>
            <a:spLocks noGrp="1"/>
          </p:cNvSpPr>
          <p:nvPr>
            <p:ph type="dt" sz="half" idx="10"/>
          </p:nvPr>
        </p:nvSpPr>
        <p:spPr/>
        <p:txBody>
          <a:bodyPr/>
          <a:lstStyle/>
          <a:p>
            <a:fld id="{5D1BE6C7-1288-4A27-B963-471779E6E08E}" type="datetimeFigureOut">
              <a:rPr lang="fr-FR" smtClean="0"/>
              <a:t>11/02/2019</a:t>
            </a:fld>
            <a:endParaRPr lang="fr-FR"/>
          </a:p>
        </p:txBody>
      </p:sp>
      <p:sp>
        <p:nvSpPr>
          <p:cNvPr id="25" name="Espace réservé du pied de page 24"/>
          <p:cNvSpPr>
            <a:spLocks noGrp="1"/>
          </p:cNvSpPr>
          <p:nvPr>
            <p:ph type="ftr" sz="quarter" idx="11"/>
          </p:nvPr>
        </p:nvSpPr>
        <p:spPr/>
        <p:txBody>
          <a:bodyPr/>
          <a:lstStyle/>
          <a:p>
            <a:endParaRPr lang="fr-FR"/>
          </a:p>
        </p:txBody>
      </p:sp>
      <p:sp>
        <p:nvSpPr>
          <p:cNvPr id="28" name="Titre 27"/>
          <p:cNvSpPr>
            <a:spLocks noGrp="1"/>
          </p:cNvSpPr>
          <p:nvPr>
            <p:ph type="title"/>
          </p:nvPr>
        </p:nvSpPr>
        <p:spPr>
          <a:xfrm>
            <a:off x="395536" y="274638"/>
            <a:ext cx="7986942" cy="634082"/>
          </a:xfrm>
        </p:spPr>
        <p:txBody>
          <a:bodyPr>
            <a:normAutofit/>
          </a:bodyPr>
          <a:lstStyle>
            <a:lvl1pPr algn="l">
              <a:defRPr sz="4000"/>
            </a:lvl1pPr>
          </a:lstStyle>
          <a:p>
            <a:r>
              <a:rPr lang="fr-FR" dirty="0" smtClean="0"/>
              <a:t>Modifiez le style du titre</a:t>
            </a:r>
            <a:endParaRPr lang="fr-FR" dirty="0"/>
          </a:p>
        </p:txBody>
      </p:sp>
      <p:sp>
        <p:nvSpPr>
          <p:cNvPr id="30" name="Espace réservé du texte 29"/>
          <p:cNvSpPr>
            <a:spLocks noGrp="1"/>
          </p:cNvSpPr>
          <p:nvPr>
            <p:ph type="body" sz="quarter" idx="13" hasCustomPrompt="1"/>
          </p:nvPr>
        </p:nvSpPr>
        <p:spPr>
          <a:xfrm>
            <a:off x="395536" y="908720"/>
            <a:ext cx="7976598" cy="444500"/>
          </a:xfrm>
        </p:spPr>
        <p:txBody>
          <a:bodyPr>
            <a:normAutofit/>
          </a:bodyPr>
          <a:lstStyle>
            <a:lvl1pPr marL="0" indent="0">
              <a:buNone/>
              <a:defRPr sz="1800">
                <a:solidFill>
                  <a:schemeClr val="bg1">
                    <a:lumMod val="65000"/>
                  </a:schemeClr>
                </a:solidFill>
              </a:defRPr>
            </a:lvl1pPr>
          </a:lstStyle>
          <a:p>
            <a:pPr lvl="0"/>
            <a:r>
              <a:rPr lang="fr-FR" dirty="0" smtClean="0"/>
              <a:t>Modifiez le style du sous-titre</a:t>
            </a:r>
            <a:endParaRPr lang="fr-FR" dirty="0"/>
          </a:p>
        </p:txBody>
      </p:sp>
      <p:sp>
        <p:nvSpPr>
          <p:cNvPr id="32" name="Rectangle 31"/>
          <p:cNvSpPr/>
          <p:nvPr userDrawn="1"/>
        </p:nvSpPr>
        <p:spPr bwMode="auto">
          <a:xfrm>
            <a:off x="179512" y="260648"/>
            <a:ext cx="216024" cy="648072"/>
          </a:xfrm>
          <a:prstGeom prst="rect">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6" name="Espace réservé du contenu 35"/>
          <p:cNvSpPr>
            <a:spLocks noGrp="1"/>
          </p:cNvSpPr>
          <p:nvPr>
            <p:ph sz="quarter" idx="14"/>
          </p:nvPr>
        </p:nvSpPr>
        <p:spPr>
          <a:xfrm>
            <a:off x="539750" y="1700213"/>
            <a:ext cx="7993063" cy="3960812"/>
          </a:xfrm>
        </p:spPr>
        <p:txBody>
          <a:bodyPr/>
          <a:lstStyle>
            <a:lvl1pPr marL="342900" indent="-342900">
              <a:buClr>
                <a:srgbClr val="0091A6"/>
              </a:buClr>
              <a:buFont typeface="Calibri" panose="020F0502020204030204" pitchFamily="34" charset="0"/>
              <a:buChar char="•"/>
              <a:defRPr/>
            </a:lvl1pPr>
            <a:lvl2pPr marL="742950" indent="-285750">
              <a:buClr>
                <a:srgbClr val="0091A6"/>
              </a:buClr>
              <a:buFont typeface="Arial" panose="020B0604020202020204" pitchFamily="34" charset="0"/>
              <a:buChar char="•"/>
              <a:defRPr/>
            </a:lvl2pPr>
            <a:lvl3pPr>
              <a:buClr>
                <a:srgbClr val="0091A6"/>
              </a:buClr>
              <a:defRPr/>
            </a:lvl3pPr>
            <a:lvl4pPr>
              <a:buClr>
                <a:srgbClr val="0091A6"/>
              </a:buClr>
              <a:defRPr/>
            </a:lvl4pPr>
            <a:lvl5pPr>
              <a:buClr>
                <a:srgbClr val="0091A6"/>
              </a:buClr>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pic>
        <p:nvPicPr>
          <p:cNvPr id="12" name="Imag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11937" y="5910271"/>
            <a:ext cx="1824559" cy="843858"/>
          </a:xfrm>
          <a:prstGeom prst="rect">
            <a:avLst/>
          </a:prstGeom>
        </p:spPr>
      </p:pic>
      <p:pic>
        <p:nvPicPr>
          <p:cNvPr id="14" name="Imag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9512" y="5798836"/>
            <a:ext cx="1872208" cy="861911"/>
          </a:xfrm>
          <a:prstGeom prst="rect">
            <a:avLst/>
          </a:prstGeom>
        </p:spPr>
      </p:pic>
    </p:spTree>
    <p:extLst>
      <p:ext uri="{BB962C8B-B14F-4D97-AF65-F5344CB8AC3E}">
        <p14:creationId xmlns:p14="http://schemas.microsoft.com/office/powerpoint/2010/main" val="313858176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umérotation">
    <p:spTree>
      <p:nvGrpSpPr>
        <p:cNvPr id="1" name=""/>
        <p:cNvGrpSpPr/>
        <p:nvPr/>
      </p:nvGrpSpPr>
      <p:grpSpPr>
        <a:xfrm>
          <a:off x="0" y="0"/>
          <a:ext cx="0" cy="0"/>
          <a:chOff x="0" y="0"/>
          <a:chExt cx="0" cy="0"/>
        </a:xfrm>
      </p:grpSpPr>
      <p:sp>
        <p:nvSpPr>
          <p:cNvPr id="8" name="Flowchart: Off-page Connector 48"/>
          <p:cNvSpPr/>
          <p:nvPr userDrawn="1"/>
        </p:nvSpPr>
        <p:spPr>
          <a:xfrm>
            <a:off x="8532440" y="180976"/>
            <a:ext cx="432175" cy="367704"/>
          </a:xfrm>
          <a:prstGeom prst="flowChartOffpageConnector">
            <a:avLst/>
          </a:prstGeom>
          <a:solidFill>
            <a:srgbClr val="0091A6"/>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fld id="{0634E510-AA0C-4CD5-9E6C-96BFD31F3872}" type="slidenum">
              <a:rPr lang="es-HN" sz="1100" b="1" smtClean="0"/>
              <a:t>‹N°›</a:t>
            </a:fld>
            <a:endParaRPr lang="en-US" sz="1100" b="1" dirty="0"/>
          </a:p>
        </p:txBody>
      </p:sp>
      <p:sp>
        <p:nvSpPr>
          <p:cNvPr id="24" name="Espace réservé de la date 23"/>
          <p:cNvSpPr>
            <a:spLocks noGrp="1"/>
          </p:cNvSpPr>
          <p:nvPr>
            <p:ph type="dt" sz="half" idx="10"/>
          </p:nvPr>
        </p:nvSpPr>
        <p:spPr/>
        <p:txBody>
          <a:bodyPr/>
          <a:lstStyle/>
          <a:p>
            <a:fld id="{5D1BE6C7-1288-4A27-B963-471779E6E08E}" type="datetimeFigureOut">
              <a:rPr lang="fr-FR" smtClean="0"/>
              <a:t>11/02/2019</a:t>
            </a:fld>
            <a:endParaRPr lang="fr-FR"/>
          </a:p>
        </p:txBody>
      </p:sp>
      <p:sp>
        <p:nvSpPr>
          <p:cNvPr id="25" name="Espace réservé du pied de page 24"/>
          <p:cNvSpPr>
            <a:spLocks noGrp="1"/>
          </p:cNvSpPr>
          <p:nvPr>
            <p:ph type="ftr" sz="quarter" idx="11"/>
          </p:nvPr>
        </p:nvSpPr>
        <p:spPr/>
        <p:txBody>
          <a:bodyPr/>
          <a:lstStyle/>
          <a:p>
            <a:endParaRPr lang="fr-FR"/>
          </a:p>
        </p:txBody>
      </p:sp>
      <p:sp>
        <p:nvSpPr>
          <p:cNvPr id="28" name="Titre 27"/>
          <p:cNvSpPr>
            <a:spLocks noGrp="1"/>
          </p:cNvSpPr>
          <p:nvPr>
            <p:ph type="title"/>
          </p:nvPr>
        </p:nvSpPr>
        <p:spPr>
          <a:xfrm>
            <a:off x="395536" y="274638"/>
            <a:ext cx="7986942" cy="634082"/>
          </a:xfrm>
        </p:spPr>
        <p:txBody>
          <a:bodyPr>
            <a:normAutofit/>
          </a:bodyPr>
          <a:lstStyle>
            <a:lvl1pPr algn="l">
              <a:defRPr sz="4000"/>
            </a:lvl1pPr>
          </a:lstStyle>
          <a:p>
            <a:r>
              <a:rPr lang="fr-FR" dirty="0" smtClean="0"/>
              <a:t>Modifiez le style du titre</a:t>
            </a:r>
            <a:endParaRPr lang="fr-FR" dirty="0"/>
          </a:p>
        </p:txBody>
      </p:sp>
      <p:sp>
        <p:nvSpPr>
          <p:cNvPr id="30" name="Espace réservé du texte 29"/>
          <p:cNvSpPr>
            <a:spLocks noGrp="1"/>
          </p:cNvSpPr>
          <p:nvPr>
            <p:ph type="body" sz="quarter" idx="13" hasCustomPrompt="1"/>
          </p:nvPr>
        </p:nvSpPr>
        <p:spPr>
          <a:xfrm>
            <a:off x="395536" y="908720"/>
            <a:ext cx="7976598" cy="444500"/>
          </a:xfrm>
        </p:spPr>
        <p:txBody>
          <a:bodyPr>
            <a:normAutofit/>
          </a:bodyPr>
          <a:lstStyle>
            <a:lvl1pPr marL="0" indent="0">
              <a:buNone/>
              <a:defRPr sz="1800">
                <a:solidFill>
                  <a:schemeClr val="bg1">
                    <a:lumMod val="65000"/>
                  </a:schemeClr>
                </a:solidFill>
              </a:defRPr>
            </a:lvl1pPr>
          </a:lstStyle>
          <a:p>
            <a:pPr lvl="0"/>
            <a:r>
              <a:rPr lang="fr-FR" dirty="0" smtClean="0"/>
              <a:t>Modifiez le style du sous-titre</a:t>
            </a:r>
            <a:endParaRPr lang="fr-FR" dirty="0"/>
          </a:p>
        </p:txBody>
      </p:sp>
      <p:sp>
        <p:nvSpPr>
          <p:cNvPr id="32" name="Rectangle 31"/>
          <p:cNvSpPr/>
          <p:nvPr userDrawn="1"/>
        </p:nvSpPr>
        <p:spPr bwMode="auto">
          <a:xfrm>
            <a:off x="179512" y="260648"/>
            <a:ext cx="216024" cy="648072"/>
          </a:xfrm>
          <a:prstGeom prst="rect">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Espace réservé du texte 5"/>
          <p:cNvSpPr>
            <a:spLocks noGrp="1"/>
          </p:cNvSpPr>
          <p:nvPr>
            <p:ph type="body" sz="quarter" idx="14"/>
          </p:nvPr>
        </p:nvSpPr>
        <p:spPr>
          <a:xfrm>
            <a:off x="539750" y="1628775"/>
            <a:ext cx="7993063" cy="4032250"/>
          </a:xfrm>
        </p:spPr>
        <p:txBody>
          <a:bodyPr/>
          <a:lstStyle>
            <a:lvl1pPr marL="514350" indent="-514350">
              <a:buClr>
                <a:srgbClr val="0091A6"/>
              </a:buClr>
              <a:buFont typeface="+mj-lt"/>
              <a:buAutoNum type="arabicPeriod"/>
              <a:defRPr/>
            </a:lvl1pPr>
            <a:lvl2pPr marL="971550" indent="-514350">
              <a:buClr>
                <a:srgbClr val="0091A6"/>
              </a:buClr>
              <a:buFont typeface="+mj-lt"/>
              <a:buAutoNum type="arabicPeriod"/>
              <a:defRPr/>
            </a:lvl2pPr>
            <a:lvl3pPr marL="1371600" indent="-457200">
              <a:buClr>
                <a:srgbClr val="0091A6"/>
              </a:buClr>
              <a:buFont typeface="+mj-lt"/>
              <a:buAutoNum type="arabicPeriod"/>
              <a:defRPr/>
            </a:lvl3pPr>
            <a:lvl4pPr marL="1828800" indent="-457200">
              <a:buClr>
                <a:srgbClr val="0091A6"/>
              </a:buClr>
              <a:buFont typeface="+mj-lt"/>
              <a:buAutoNum type="arabicPeriod"/>
              <a:defRPr/>
            </a:lvl4pPr>
            <a:lvl5pPr marL="2286000" indent="-457200">
              <a:buClr>
                <a:srgbClr val="0091A6"/>
              </a:buClr>
              <a:buFont typeface="+mj-lt"/>
              <a:buAutoNum type="arabicPeriod"/>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pic>
        <p:nvPicPr>
          <p:cNvPr id="12" name="Imag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11937" y="5910271"/>
            <a:ext cx="1824559" cy="843858"/>
          </a:xfrm>
          <a:prstGeom prst="rect">
            <a:avLst/>
          </a:prstGeom>
        </p:spPr>
      </p:pic>
      <p:pic>
        <p:nvPicPr>
          <p:cNvPr id="13" name="Imag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9512" y="5798836"/>
            <a:ext cx="1872208" cy="861911"/>
          </a:xfrm>
          <a:prstGeom prst="rect">
            <a:avLst/>
          </a:prstGeom>
        </p:spPr>
      </p:pic>
    </p:spTree>
    <p:extLst>
      <p:ext uri="{BB962C8B-B14F-4D97-AF65-F5344CB8AC3E}">
        <p14:creationId xmlns:p14="http://schemas.microsoft.com/office/powerpoint/2010/main" val="23203665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uce">
    <p:spTree>
      <p:nvGrpSpPr>
        <p:cNvPr id="1" name=""/>
        <p:cNvGrpSpPr/>
        <p:nvPr/>
      </p:nvGrpSpPr>
      <p:grpSpPr>
        <a:xfrm>
          <a:off x="0" y="0"/>
          <a:ext cx="0" cy="0"/>
          <a:chOff x="0" y="0"/>
          <a:chExt cx="0" cy="0"/>
        </a:xfrm>
      </p:grpSpPr>
      <p:sp>
        <p:nvSpPr>
          <p:cNvPr id="8" name="Flowchart: Off-page Connector 48"/>
          <p:cNvSpPr/>
          <p:nvPr userDrawn="1"/>
        </p:nvSpPr>
        <p:spPr>
          <a:xfrm>
            <a:off x="8532440" y="180976"/>
            <a:ext cx="432175" cy="367704"/>
          </a:xfrm>
          <a:prstGeom prst="flowChartOffpageConnector">
            <a:avLst/>
          </a:prstGeom>
          <a:solidFill>
            <a:srgbClr val="0091A6"/>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fld id="{0634E510-AA0C-4CD5-9E6C-96BFD31F3872}" type="slidenum">
              <a:rPr lang="es-HN" sz="1100" b="1" smtClean="0"/>
              <a:t>‹N°›</a:t>
            </a:fld>
            <a:endParaRPr lang="en-US" sz="1100" b="1" dirty="0"/>
          </a:p>
        </p:txBody>
      </p:sp>
      <p:sp>
        <p:nvSpPr>
          <p:cNvPr id="24" name="Espace réservé de la date 23"/>
          <p:cNvSpPr>
            <a:spLocks noGrp="1"/>
          </p:cNvSpPr>
          <p:nvPr>
            <p:ph type="dt" sz="half" idx="10"/>
          </p:nvPr>
        </p:nvSpPr>
        <p:spPr/>
        <p:txBody>
          <a:bodyPr/>
          <a:lstStyle/>
          <a:p>
            <a:fld id="{5D1BE6C7-1288-4A27-B963-471779E6E08E}" type="datetimeFigureOut">
              <a:rPr lang="fr-FR" smtClean="0"/>
              <a:t>11/02/2019</a:t>
            </a:fld>
            <a:endParaRPr lang="fr-FR"/>
          </a:p>
        </p:txBody>
      </p:sp>
      <p:sp>
        <p:nvSpPr>
          <p:cNvPr id="25" name="Espace réservé du pied de page 24"/>
          <p:cNvSpPr>
            <a:spLocks noGrp="1"/>
          </p:cNvSpPr>
          <p:nvPr>
            <p:ph type="ftr" sz="quarter" idx="11"/>
          </p:nvPr>
        </p:nvSpPr>
        <p:spPr/>
        <p:txBody>
          <a:bodyPr/>
          <a:lstStyle/>
          <a:p>
            <a:endParaRPr lang="fr-FR"/>
          </a:p>
        </p:txBody>
      </p:sp>
      <p:sp>
        <p:nvSpPr>
          <p:cNvPr id="28" name="Titre 27"/>
          <p:cNvSpPr>
            <a:spLocks noGrp="1"/>
          </p:cNvSpPr>
          <p:nvPr>
            <p:ph type="title"/>
          </p:nvPr>
        </p:nvSpPr>
        <p:spPr>
          <a:xfrm>
            <a:off x="395536" y="274638"/>
            <a:ext cx="7986942" cy="634082"/>
          </a:xfrm>
        </p:spPr>
        <p:txBody>
          <a:bodyPr>
            <a:normAutofit/>
          </a:bodyPr>
          <a:lstStyle>
            <a:lvl1pPr algn="l">
              <a:defRPr sz="4000"/>
            </a:lvl1pPr>
          </a:lstStyle>
          <a:p>
            <a:r>
              <a:rPr lang="fr-FR" dirty="0" smtClean="0"/>
              <a:t>Modifiez le style du titre</a:t>
            </a:r>
            <a:endParaRPr lang="fr-FR" dirty="0"/>
          </a:p>
        </p:txBody>
      </p:sp>
      <p:sp>
        <p:nvSpPr>
          <p:cNvPr id="30" name="Espace réservé du texte 29"/>
          <p:cNvSpPr>
            <a:spLocks noGrp="1"/>
          </p:cNvSpPr>
          <p:nvPr>
            <p:ph type="body" sz="quarter" idx="13" hasCustomPrompt="1"/>
          </p:nvPr>
        </p:nvSpPr>
        <p:spPr>
          <a:xfrm>
            <a:off x="395536" y="908720"/>
            <a:ext cx="7976598" cy="444500"/>
          </a:xfrm>
        </p:spPr>
        <p:txBody>
          <a:bodyPr>
            <a:normAutofit/>
          </a:bodyPr>
          <a:lstStyle>
            <a:lvl1pPr marL="0" indent="0">
              <a:buNone/>
              <a:defRPr sz="1800">
                <a:solidFill>
                  <a:schemeClr val="bg1">
                    <a:lumMod val="65000"/>
                  </a:schemeClr>
                </a:solidFill>
              </a:defRPr>
            </a:lvl1pPr>
          </a:lstStyle>
          <a:p>
            <a:pPr lvl="0"/>
            <a:r>
              <a:rPr lang="fr-FR" dirty="0" smtClean="0"/>
              <a:t>Modifiez le style du sous-titre</a:t>
            </a:r>
            <a:endParaRPr lang="fr-FR" dirty="0"/>
          </a:p>
        </p:txBody>
      </p:sp>
      <p:sp>
        <p:nvSpPr>
          <p:cNvPr id="32" name="Rectangle 31"/>
          <p:cNvSpPr/>
          <p:nvPr userDrawn="1"/>
        </p:nvSpPr>
        <p:spPr bwMode="auto">
          <a:xfrm>
            <a:off x="179512" y="260648"/>
            <a:ext cx="216024" cy="648072"/>
          </a:xfrm>
          <a:prstGeom prst="rect">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Espace réservé du texte 5"/>
          <p:cNvSpPr>
            <a:spLocks noGrp="1"/>
          </p:cNvSpPr>
          <p:nvPr>
            <p:ph type="body" sz="quarter" idx="14"/>
          </p:nvPr>
        </p:nvSpPr>
        <p:spPr>
          <a:xfrm>
            <a:off x="539750" y="1628775"/>
            <a:ext cx="7993063" cy="4032250"/>
          </a:xfrm>
        </p:spPr>
        <p:txBody>
          <a:bodyPr/>
          <a:lstStyle>
            <a:lvl1pPr marL="514350" indent="-514350">
              <a:buClr>
                <a:srgbClr val="0091A6"/>
              </a:buClr>
              <a:buFont typeface="Wingdings" panose="05000000000000000000" pitchFamily="2" charset="2"/>
              <a:buChar char="§"/>
              <a:defRPr/>
            </a:lvl1pPr>
            <a:lvl2pPr marL="971550" indent="-514350">
              <a:buClr>
                <a:srgbClr val="0091A6"/>
              </a:buClr>
              <a:buFont typeface="Wingdings" panose="05000000000000000000" pitchFamily="2" charset="2"/>
              <a:buChar char="§"/>
              <a:defRPr/>
            </a:lvl2pPr>
            <a:lvl3pPr marL="1371600" indent="-457200">
              <a:buClr>
                <a:srgbClr val="0091A6"/>
              </a:buClr>
              <a:buFont typeface="Wingdings" panose="05000000000000000000" pitchFamily="2" charset="2"/>
              <a:buChar char="§"/>
              <a:defRPr/>
            </a:lvl3pPr>
            <a:lvl4pPr marL="1828800" indent="-457200">
              <a:buClr>
                <a:srgbClr val="0091A6"/>
              </a:buClr>
              <a:buFont typeface="Wingdings" panose="05000000000000000000" pitchFamily="2" charset="2"/>
              <a:buChar char="§"/>
              <a:defRPr/>
            </a:lvl4pPr>
            <a:lvl5pPr marL="2286000" indent="-457200">
              <a:buClr>
                <a:srgbClr val="0091A6"/>
              </a:buClr>
              <a:buFont typeface="Wingdings" panose="05000000000000000000" pitchFamily="2" charset="2"/>
              <a:buChar char="§"/>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pic>
        <p:nvPicPr>
          <p:cNvPr id="11" name="Imag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11937" y="5910271"/>
            <a:ext cx="1824559" cy="843858"/>
          </a:xfrm>
          <a:prstGeom prst="rect">
            <a:avLst/>
          </a:prstGeom>
        </p:spPr>
      </p:pic>
      <p:pic>
        <p:nvPicPr>
          <p:cNvPr id="13" name="Imag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9512" y="5798836"/>
            <a:ext cx="1872208" cy="861911"/>
          </a:xfrm>
          <a:prstGeom prst="rect">
            <a:avLst/>
          </a:prstGeom>
        </p:spPr>
      </p:pic>
    </p:spTree>
    <p:extLst>
      <p:ext uri="{BB962C8B-B14F-4D97-AF65-F5344CB8AC3E}">
        <p14:creationId xmlns:p14="http://schemas.microsoft.com/office/powerpoint/2010/main" val="373636138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tervenant">
    <p:spTree>
      <p:nvGrpSpPr>
        <p:cNvPr id="1" name=""/>
        <p:cNvGrpSpPr/>
        <p:nvPr/>
      </p:nvGrpSpPr>
      <p:grpSpPr>
        <a:xfrm>
          <a:off x="0" y="0"/>
          <a:ext cx="0" cy="0"/>
          <a:chOff x="0" y="0"/>
          <a:chExt cx="0" cy="0"/>
        </a:xfrm>
      </p:grpSpPr>
      <p:sp>
        <p:nvSpPr>
          <p:cNvPr id="8" name="Flowchart: Off-page Connector 48"/>
          <p:cNvSpPr/>
          <p:nvPr userDrawn="1"/>
        </p:nvSpPr>
        <p:spPr>
          <a:xfrm>
            <a:off x="8532440" y="180976"/>
            <a:ext cx="432175" cy="367704"/>
          </a:xfrm>
          <a:prstGeom prst="flowChartOffpageConnector">
            <a:avLst/>
          </a:prstGeom>
          <a:solidFill>
            <a:srgbClr val="0091A6"/>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fld id="{0634E510-AA0C-4CD5-9E6C-96BFD31F3872}" type="slidenum">
              <a:rPr lang="es-HN" sz="1100" b="1" smtClean="0"/>
              <a:t>‹N°›</a:t>
            </a:fld>
            <a:endParaRPr lang="en-US" sz="1100" b="1" dirty="0"/>
          </a:p>
        </p:txBody>
      </p:sp>
      <p:sp>
        <p:nvSpPr>
          <p:cNvPr id="24" name="Espace réservé de la date 23"/>
          <p:cNvSpPr>
            <a:spLocks noGrp="1"/>
          </p:cNvSpPr>
          <p:nvPr>
            <p:ph type="dt" sz="half" idx="10"/>
          </p:nvPr>
        </p:nvSpPr>
        <p:spPr/>
        <p:txBody>
          <a:bodyPr/>
          <a:lstStyle/>
          <a:p>
            <a:fld id="{5D1BE6C7-1288-4A27-B963-471779E6E08E}" type="datetimeFigureOut">
              <a:rPr lang="fr-FR" smtClean="0"/>
              <a:t>11/02/2019</a:t>
            </a:fld>
            <a:endParaRPr lang="fr-FR"/>
          </a:p>
        </p:txBody>
      </p:sp>
      <p:sp>
        <p:nvSpPr>
          <p:cNvPr id="28" name="Titre 27"/>
          <p:cNvSpPr>
            <a:spLocks noGrp="1"/>
          </p:cNvSpPr>
          <p:nvPr>
            <p:ph type="title" hasCustomPrompt="1"/>
          </p:nvPr>
        </p:nvSpPr>
        <p:spPr>
          <a:xfrm>
            <a:off x="395536" y="274638"/>
            <a:ext cx="7986942" cy="634082"/>
          </a:xfrm>
        </p:spPr>
        <p:txBody>
          <a:bodyPr>
            <a:normAutofit/>
          </a:bodyPr>
          <a:lstStyle>
            <a:lvl1pPr algn="l">
              <a:defRPr sz="4000"/>
            </a:lvl1pPr>
          </a:lstStyle>
          <a:p>
            <a:r>
              <a:rPr lang="fr-FR" dirty="0" smtClean="0"/>
              <a:t>Intervenant</a:t>
            </a:r>
            <a:endParaRPr lang="fr-FR" dirty="0"/>
          </a:p>
        </p:txBody>
      </p:sp>
      <p:sp>
        <p:nvSpPr>
          <p:cNvPr id="30" name="Espace réservé du texte 29"/>
          <p:cNvSpPr>
            <a:spLocks noGrp="1"/>
          </p:cNvSpPr>
          <p:nvPr>
            <p:ph type="body" sz="quarter" idx="13" hasCustomPrompt="1"/>
          </p:nvPr>
        </p:nvSpPr>
        <p:spPr>
          <a:xfrm>
            <a:off x="395536" y="908720"/>
            <a:ext cx="7976598" cy="444500"/>
          </a:xfrm>
        </p:spPr>
        <p:txBody>
          <a:bodyPr>
            <a:normAutofit/>
          </a:bodyPr>
          <a:lstStyle>
            <a:lvl1pPr marL="0" indent="0">
              <a:buNone/>
              <a:defRPr sz="1800">
                <a:solidFill>
                  <a:schemeClr val="bg1">
                    <a:lumMod val="65000"/>
                  </a:schemeClr>
                </a:solidFill>
              </a:defRPr>
            </a:lvl1pPr>
          </a:lstStyle>
          <a:p>
            <a:pPr lvl="0"/>
            <a:r>
              <a:rPr lang="fr-FR" dirty="0" smtClean="0"/>
              <a:t>Modifiez le style du sous-titre</a:t>
            </a:r>
            <a:endParaRPr lang="fr-FR" dirty="0"/>
          </a:p>
        </p:txBody>
      </p:sp>
      <p:cxnSp>
        <p:nvCxnSpPr>
          <p:cNvPr id="10" name="Straight Arrow Connector 55"/>
          <p:cNvCxnSpPr/>
          <p:nvPr userDrawn="1"/>
        </p:nvCxnSpPr>
        <p:spPr>
          <a:xfrm flipV="1">
            <a:off x="989013" y="1916832"/>
            <a:ext cx="7038975" cy="0"/>
          </a:xfrm>
          <a:prstGeom prst="straightConnector1">
            <a:avLst/>
          </a:prstGeom>
          <a:ln>
            <a:solidFill>
              <a:schemeClr val="bg1">
                <a:lumMod val="85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73"/>
          <p:cNvCxnSpPr/>
          <p:nvPr userDrawn="1"/>
        </p:nvCxnSpPr>
        <p:spPr>
          <a:xfrm flipV="1">
            <a:off x="3131840" y="1916832"/>
            <a:ext cx="0" cy="2752725"/>
          </a:xfrm>
          <a:prstGeom prst="straightConnector1">
            <a:avLst/>
          </a:prstGeom>
          <a:ln>
            <a:solidFill>
              <a:schemeClr val="bg1">
                <a:lumMod val="85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3" name="Espace réservé du texte 29"/>
          <p:cNvSpPr>
            <a:spLocks noGrp="1"/>
          </p:cNvSpPr>
          <p:nvPr>
            <p:ph type="body" sz="quarter" idx="14" hasCustomPrompt="1"/>
          </p:nvPr>
        </p:nvSpPr>
        <p:spPr>
          <a:xfrm>
            <a:off x="3275856" y="2060848"/>
            <a:ext cx="4752132" cy="360040"/>
          </a:xfrm>
        </p:spPr>
        <p:txBody>
          <a:bodyPr>
            <a:normAutofit/>
          </a:bodyPr>
          <a:lstStyle>
            <a:lvl1pPr marL="0" indent="0">
              <a:buNone/>
              <a:defRPr sz="1800" b="1">
                <a:solidFill>
                  <a:schemeClr val="bg1">
                    <a:lumMod val="50000"/>
                  </a:schemeClr>
                </a:solidFill>
              </a:defRPr>
            </a:lvl1pPr>
          </a:lstStyle>
          <a:p>
            <a:pPr lvl="0"/>
            <a:r>
              <a:rPr lang="fr-FR" dirty="0" smtClean="0"/>
              <a:t>Modifiez le style du sous-titre</a:t>
            </a:r>
            <a:endParaRPr lang="fr-FR" dirty="0"/>
          </a:p>
        </p:txBody>
      </p:sp>
      <p:sp>
        <p:nvSpPr>
          <p:cNvPr id="14" name="Espace réservé du texte 29"/>
          <p:cNvSpPr>
            <a:spLocks noGrp="1"/>
          </p:cNvSpPr>
          <p:nvPr>
            <p:ph type="body" sz="quarter" idx="15" hasCustomPrompt="1"/>
          </p:nvPr>
        </p:nvSpPr>
        <p:spPr>
          <a:xfrm>
            <a:off x="3275856" y="2420888"/>
            <a:ext cx="4752132" cy="288032"/>
          </a:xfrm>
        </p:spPr>
        <p:txBody>
          <a:bodyPr>
            <a:noAutofit/>
          </a:bodyPr>
          <a:lstStyle>
            <a:lvl1pPr marL="0" indent="0">
              <a:buNone/>
              <a:defRPr sz="1600">
                <a:solidFill>
                  <a:schemeClr val="bg1">
                    <a:lumMod val="65000"/>
                  </a:schemeClr>
                </a:solidFill>
              </a:defRPr>
            </a:lvl1pPr>
          </a:lstStyle>
          <a:p>
            <a:pPr lvl="0"/>
            <a:r>
              <a:rPr lang="fr-FR" dirty="0" smtClean="0"/>
              <a:t>Modifiez le style du sous-titre</a:t>
            </a:r>
            <a:endParaRPr lang="fr-FR" dirty="0"/>
          </a:p>
        </p:txBody>
      </p:sp>
      <p:sp>
        <p:nvSpPr>
          <p:cNvPr id="15" name="Espace réservé du texte 29"/>
          <p:cNvSpPr>
            <a:spLocks noGrp="1"/>
          </p:cNvSpPr>
          <p:nvPr>
            <p:ph type="body" sz="quarter" idx="16" hasCustomPrompt="1"/>
          </p:nvPr>
        </p:nvSpPr>
        <p:spPr>
          <a:xfrm>
            <a:off x="3275856" y="2780928"/>
            <a:ext cx="4752132" cy="2808312"/>
          </a:xfrm>
        </p:spPr>
        <p:txBody>
          <a:bodyPr>
            <a:normAutofit/>
          </a:bodyPr>
          <a:lstStyle>
            <a:lvl1pPr marL="0" indent="0">
              <a:buNone/>
              <a:defRPr sz="1400">
                <a:solidFill>
                  <a:schemeClr val="bg1">
                    <a:lumMod val="65000"/>
                  </a:schemeClr>
                </a:solidFill>
              </a:defRPr>
            </a:lvl1pPr>
          </a:lstStyle>
          <a:p>
            <a:pPr lvl="0"/>
            <a:r>
              <a:rPr lang="fr-FR" dirty="0" smtClean="0"/>
              <a:t>Modifiez texte</a:t>
            </a:r>
            <a:endParaRPr lang="fr-FR" dirty="0"/>
          </a:p>
        </p:txBody>
      </p:sp>
      <p:sp>
        <p:nvSpPr>
          <p:cNvPr id="4" name="Espace réservé pour une image  3"/>
          <p:cNvSpPr>
            <a:spLocks noGrp="1"/>
          </p:cNvSpPr>
          <p:nvPr>
            <p:ph type="pic" sz="quarter" idx="17"/>
          </p:nvPr>
        </p:nvSpPr>
        <p:spPr>
          <a:xfrm>
            <a:off x="1115616" y="2356568"/>
            <a:ext cx="1727770" cy="2008535"/>
          </a:xfrm>
          <a:effectLst>
            <a:reflection blurRad="6350" stA="52000" endA="300" endPos="35000" dir="5400000" sy="-100000" algn="bl" rotWithShape="0"/>
            <a:softEdge rad="0"/>
          </a:effectLst>
        </p:spPr>
        <p:txBody>
          <a:bodyPr>
            <a:normAutofit/>
          </a:bodyPr>
          <a:lstStyle>
            <a:lvl1pPr>
              <a:defRPr sz="1600"/>
            </a:lvl1pPr>
          </a:lstStyle>
          <a:p>
            <a:endParaRPr lang="fr-FR" dirty="0"/>
          </a:p>
        </p:txBody>
      </p:sp>
      <p:sp>
        <p:nvSpPr>
          <p:cNvPr id="20" name="Rectangle 19"/>
          <p:cNvSpPr/>
          <p:nvPr userDrawn="1"/>
        </p:nvSpPr>
        <p:spPr bwMode="auto">
          <a:xfrm>
            <a:off x="179512" y="260648"/>
            <a:ext cx="216024" cy="648072"/>
          </a:xfrm>
          <a:prstGeom prst="rect">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17" name="Imag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11937" y="5910271"/>
            <a:ext cx="1824559" cy="843858"/>
          </a:xfrm>
          <a:prstGeom prst="rect">
            <a:avLst/>
          </a:prstGeom>
        </p:spPr>
      </p:pic>
      <p:pic>
        <p:nvPicPr>
          <p:cNvPr id="19" name="Imag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9512" y="5798836"/>
            <a:ext cx="1872208" cy="861911"/>
          </a:xfrm>
          <a:prstGeom prst="rect">
            <a:avLst/>
          </a:prstGeom>
        </p:spPr>
      </p:pic>
    </p:spTree>
    <p:extLst>
      <p:ext uri="{BB962C8B-B14F-4D97-AF65-F5344CB8AC3E}">
        <p14:creationId xmlns:p14="http://schemas.microsoft.com/office/powerpoint/2010/main" val="470507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499"/>
                                          </p:stCondLst>
                                        </p:cTn>
                                        <p:tgtEl>
                                          <p:spTgt spid="10"/>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nodeType="afterEffect">
                                  <p:stCondLst>
                                    <p:cond delay="0"/>
                                  </p:stCondLst>
                                  <p:childTnLst>
                                    <p:set>
                                      <p:cBhvr>
                                        <p:cTn id="9" dur="1" fill="hold">
                                          <p:stCondLst>
                                            <p:cond delay="499"/>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p:spTree>
      <p:nvGrpSpPr>
        <p:cNvPr id="1" name=""/>
        <p:cNvGrpSpPr/>
        <p:nvPr/>
      </p:nvGrpSpPr>
      <p:grpSpPr>
        <a:xfrm>
          <a:off x="0" y="0"/>
          <a:ext cx="0" cy="0"/>
          <a:chOff x="0" y="0"/>
          <a:chExt cx="0" cy="0"/>
        </a:xfrm>
      </p:grpSpPr>
      <p:sp>
        <p:nvSpPr>
          <p:cNvPr id="3" name="Espace réservé pour une image  2"/>
          <p:cNvSpPr>
            <a:spLocks noGrp="1"/>
          </p:cNvSpPr>
          <p:nvPr>
            <p:ph type="pic" sz="quarter" idx="17"/>
          </p:nvPr>
        </p:nvSpPr>
        <p:spPr>
          <a:xfrm>
            <a:off x="0" y="1"/>
            <a:ext cx="9144000" cy="3501008"/>
          </a:xfrm>
        </p:spPr>
        <p:txBody>
          <a:bodyPr>
            <a:normAutofit/>
          </a:bodyPr>
          <a:lstStyle>
            <a:lvl1pPr>
              <a:defRPr sz="2000"/>
            </a:lvl1pPr>
          </a:lstStyle>
          <a:p>
            <a:endParaRPr lang="fr-FR" dirty="0"/>
          </a:p>
        </p:txBody>
      </p:sp>
      <p:sp>
        <p:nvSpPr>
          <p:cNvPr id="24" name="Espace réservé de la date 23"/>
          <p:cNvSpPr>
            <a:spLocks noGrp="1"/>
          </p:cNvSpPr>
          <p:nvPr>
            <p:ph type="dt" sz="half" idx="10"/>
          </p:nvPr>
        </p:nvSpPr>
        <p:spPr/>
        <p:txBody>
          <a:bodyPr/>
          <a:lstStyle/>
          <a:p>
            <a:fld id="{5D1BE6C7-1288-4A27-B963-471779E6E08E}" type="datetimeFigureOut">
              <a:rPr lang="fr-FR" smtClean="0"/>
              <a:t>11/02/2019</a:t>
            </a:fld>
            <a:endParaRPr lang="fr-FR"/>
          </a:p>
        </p:txBody>
      </p:sp>
      <p:sp>
        <p:nvSpPr>
          <p:cNvPr id="28" name="Titre 27"/>
          <p:cNvSpPr>
            <a:spLocks noGrp="1"/>
          </p:cNvSpPr>
          <p:nvPr>
            <p:ph type="title" hasCustomPrompt="1"/>
          </p:nvPr>
        </p:nvSpPr>
        <p:spPr>
          <a:xfrm>
            <a:off x="532280" y="3789040"/>
            <a:ext cx="7986942" cy="418058"/>
          </a:xfrm>
        </p:spPr>
        <p:txBody>
          <a:bodyPr>
            <a:normAutofit/>
          </a:bodyPr>
          <a:lstStyle>
            <a:lvl1pPr algn="l">
              <a:defRPr sz="2800"/>
            </a:lvl1pPr>
          </a:lstStyle>
          <a:p>
            <a:r>
              <a:rPr lang="fr-FR" dirty="0" smtClean="0"/>
              <a:t>Image</a:t>
            </a:r>
            <a:endParaRPr lang="fr-FR" dirty="0"/>
          </a:p>
        </p:txBody>
      </p:sp>
      <p:sp>
        <p:nvSpPr>
          <p:cNvPr id="30" name="Espace réservé du texte 29"/>
          <p:cNvSpPr>
            <a:spLocks noGrp="1"/>
          </p:cNvSpPr>
          <p:nvPr>
            <p:ph type="body" sz="quarter" idx="13" hasCustomPrompt="1"/>
          </p:nvPr>
        </p:nvSpPr>
        <p:spPr>
          <a:xfrm>
            <a:off x="532280" y="4207098"/>
            <a:ext cx="7976598" cy="302022"/>
          </a:xfrm>
        </p:spPr>
        <p:txBody>
          <a:bodyPr>
            <a:normAutofit/>
          </a:bodyPr>
          <a:lstStyle>
            <a:lvl1pPr marL="0" indent="0">
              <a:buNone/>
              <a:defRPr sz="1600">
                <a:solidFill>
                  <a:schemeClr val="bg1">
                    <a:lumMod val="65000"/>
                  </a:schemeClr>
                </a:solidFill>
              </a:defRPr>
            </a:lvl1pPr>
          </a:lstStyle>
          <a:p>
            <a:pPr lvl="0"/>
            <a:r>
              <a:rPr lang="fr-FR" dirty="0" smtClean="0"/>
              <a:t>Modifiez le style du sous-titre</a:t>
            </a:r>
            <a:endParaRPr lang="fr-FR" dirty="0"/>
          </a:p>
        </p:txBody>
      </p:sp>
      <p:sp>
        <p:nvSpPr>
          <p:cNvPr id="15" name="Espace réservé du texte 29"/>
          <p:cNvSpPr>
            <a:spLocks noGrp="1"/>
          </p:cNvSpPr>
          <p:nvPr>
            <p:ph type="body" sz="quarter" idx="16" hasCustomPrompt="1"/>
          </p:nvPr>
        </p:nvSpPr>
        <p:spPr>
          <a:xfrm>
            <a:off x="532280" y="4509120"/>
            <a:ext cx="8360200" cy="1603443"/>
          </a:xfrm>
        </p:spPr>
        <p:txBody>
          <a:bodyPr>
            <a:normAutofit/>
          </a:bodyPr>
          <a:lstStyle>
            <a:lvl1pPr marL="0" indent="0">
              <a:buNone/>
              <a:defRPr sz="1400">
                <a:solidFill>
                  <a:schemeClr val="bg1">
                    <a:lumMod val="65000"/>
                  </a:schemeClr>
                </a:solidFill>
              </a:defRPr>
            </a:lvl1pPr>
          </a:lstStyle>
          <a:p>
            <a:pPr lvl="0"/>
            <a:r>
              <a:rPr lang="fr-FR" dirty="0" smtClean="0"/>
              <a:t>Modifiez texte</a:t>
            </a:r>
            <a:endParaRPr lang="fr-FR" dirty="0"/>
          </a:p>
        </p:txBody>
      </p:sp>
      <p:sp>
        <p:nvSpPr>
          <p:cNvPr id="16" name="Rectangle 15"/>
          <p:cNvSpPr/>
          <p:nvPr userDrawn="1"/>
        </p:nvSpPr>
        <p:spPr bwMode="auto">
          <a:xfrm>
            <a:off x="395536" y="3789040"/>
            <a:ext cx="152400" cy="392112"/>
          </a:xfrm>
          <a:prstGeom prst="rect">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Flowchart: Off-page Connector 48"/>
          <p:cNvSpPr/>
          <p:nvPr userDrawn="1"/>
        </p:nvSpPr>
        <p:spPr>
          <a:xfrm>
            <a:off x="8532440" y="180976"/>
            <a:ext cx="432175" cy="367704"/>
          </a:xfrm>
          <a:prstGeom prst="flowChartOffpageConnector">
            <a:avLst/>
          </a:prstGeom>
          <a:solidFill>
            <a:srgbClr val="0091A6"/>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fld id="{0634E510-AA0C-4CD5-9E6C-96BFD31F3872}" type="slidenum">
              <a:rPr lang="es-HN" sz="1100" b="1" smtClean="0"/>
              <a:t>‹N°›</a:t>
            </a:fld>
            <a:endParaRPr lang="en-US" sz="1100" b="1" dirty="0"/>
          </a:p>
        </p:txBody>
      </p:sp>
      <p:pic>
        <p:nvPicPr>
          <p:cNvPr id="10" name="Imag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11937" y="5910271"/>
            <a:ext cx="1824559" cy="843858"/>
          </a:xfrm>
          <a:prstGeom prst="rect">
            <a:avLst/>
          </a:prstGeom>
        </p:spPr>
      </p:pic>
      <p:pic>
        <p:nvPicPr>
          <p:cNvPr id="12" name="Imag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9512" y="5798836"/>
            <a:ext cx="1872208" cy="861911"/>
          </a:xfrm>
          <a:prstGeom prst="rect">
            <a:avLst/>
          </a:prstGeom>
        </p:spPr>
      </p:pic>
    </p:spTree>
    <p:extLst>
      <p:ext uri="{BB962C8B-B14F-4D97-AF65-F5344CB8AC3E}">
        <p14:creationId xmlns:p14="http://schemas.microsoft.com/office/powerpoint/2010/main" val="39282914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oc">
    <p:spTree>
      <p:nvGrpSpPr>
        <p:cNvPr id="1" name=""/>
        <p:cNvGrpSpPr/>
        <p:nvPr/>
      </p:nvGrpSpPr>
      <p:grpSpPr>
        <a:xfrm>
          <a:off x="0" y="0"/>
          <a:ext cx="0" cy="0"/>
          <a:chOff x="0" y="0"/>
          <a:chExt cx="0" cy="0"/>
        </a:xfrm>
      </p:grpSpPr>
      <p:sp>
        <p:nvSpPr>
          <p:cNvPr id="8" name="Flowchart: Off-page Connector 48"/>
          <p:cNvSpPr/>
          <p:nvPr userDrawn="1"/>
        </p:nvSpPr>
        <p:spPr>
          <a:xfrm>
            <a:off x="8532440" y="180976"/>
            <a:ext cx="432175" cy="367704"/>
          </a:xfrm>
          <a:prstGeom prst="flowChartOffpageConnector">
            <a:avLst/>
          </a:prstGeom>
          <a:solidFill>
            <a:srgbClr val="0091A6"/>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fld id="{0634E510-AA0C-4CD5-9E6C-96BFD31F3872}" type="slidenum">
              <a:rPr lang="es-HN" sz="1100" b="1" smtClean="0"/>
              <a:t>‹N°›</a:t>
            </a:fld>
            <a:endParaRPr lang="en-US" sz="1100" b="1" dirty="0"/>
          </a:p>
        </p:txBody>
      </p:sp>
      <p:sp>
        <p:nvSpPr>
          <p:cNvPr id="24" name="Espace réservé de la date 23"/>
          <p:cNvSpPr>
            <a:spLocks noGrp="1"/>
          </p:cNvSpPr>
          <p:nvPr>
            <p:ph type="dt" sz="half" idx="10"/>
          </p:nvPr>
        </p:nvSpPr>
        <p:spPr/>
        <p:txBody>
          <a:bodyPr/>
          <a:lstStyle/>
          <a:p>
            <a:fld id="{5D1BE6C7-1288-4A27-B963-471779E6E08E}" type="datetimeFigureOut">
              <a:rPr lang="fr-FR" smtClean="0"/>
              <a:t>11/02/2019</a:t>
            </a:fld>
            <a:endParaRPr lang="fr-FR"/>
          </a:p>
        </p:txBody>
      </p:sp>
      <p:sp>
        <p:nvSpPr>
          <p:cNvPr id="28" name="Titre 27"/>
          <p:cNvSpPr>
            <a:spLocks noGrp="1"/>
          </p:cNvSpPr>
          <p:nvPr>
            <p:ph type="title" hasCustomPrompt="1"/>
          </p:nvPr>
        </p:nvSpPr>
        <p:spPr>
          <a:xfrm>
            <a:off x="395536" y="274638"/>
            <a:ext cx="7986942" cy="634082"/>
          </a:xfrm>
        </p:spPr>
        <p:txBody>
          <a:bodyPr>
            <a:normAutofit/>
          </a:bodyPr>
          <a:lstStyle>
            <a:lvl1pPr algn="l">
              <a:defRPr sz="4000"/>
            </a:lvl1pPr>
          </a:lstStyle>
          <a:p>
            <a:r>
              <a:rPr lang="fr-FR" dirty="0" smtClean="0"/>
              <a:t>Blocs</a:t>
            </a:r>
            <a:endParaRPr lang="fr-FR" dirty="0"/>
          </a:p>
        </p:txBody>
      </p:sp>
      <p:sp>
        <p:nvSpPr>
          <p:cNvPr id="30" name="Espace réservé du texte 29"/>
          <p:cNvSpPr>
            <a:spLocks noGrp="1"/>
          </p:cNvSpPr>
          <p:nvPr>
            <p:ph type="body" sz="quarter" idx="13" hasCustomPrompt="1"/>
          </p:nvPr>
        </p:nvSpPr>
        <p:spPr>
          <a:xfrm>
            <a:off x="395536" y="908720"/>
            <a:ext cx="7976598" cy="444500"/>
          </a:xfrm>
        </p:spPr>
        <p:txBody>
          <a:bodyPr>
            <a:normAutofit/>
          </a:bodyPr>
          <a:lstStyle>
            <a:lvl1pPr marL="0" indent="0">
              <a:buNone/>
              <a:defRPr sz="1800">
                <a:solidFill>
                  <a:schemeClr val="bg1">
                    <a:lumMod val="65000"/>
                  </a:schemeClr>
                </a:solidFill>
              </a:defRPr>
            </a:lvl1pPr>
          </a:lstStyle>
          <a:p>
            <a:pPr lvl="0"/>
            <a:r>
              <a:rPr lang="fr-FR" dirty="0" smtClean="0"/>
              <a:t>Modifiez le style du sous-titre</a:t>
            </a:r>
            <a:endParaRPr lang="fr-FR" dirty="0"/>
          </a:p>
        </p:txBody>
      </p:sp>
      <p:sp>
        <p:nvSpPr>
          <p:cNvPr id="20" name="Rectangle 19"/>
          <p:cNvSpPr/>
          <p:nvPr userDrawn="1"/>
        </p:nvSpPr>
        <p:spPr bwMode="auto">
          <a:xfrm>
            <a:off x="179512" y="260648"/>
            <a:ext cx="216024" cy="648072"/>
          </a:xfrm>
          <a:prstGeom prst="rect">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16" name="Group 1"/>
          <p:cNvGrpSpPr>
            <a:grpSpLocks/>
          </p:cNvGrpSpPr>
          <p:nvPr userDrawn="1"/>
        </p:nvGrpSpPr>
        <p:grpSpPr bwMode="auto">
          <a:xfrm>
            <a:off x="1187624" y="1844824"/>
            <a:ext cx="725488" cy="412750"/>
            <a:chOff x="3447299" y="2204865"/>
            <a:chExt cx="725496" cy="412373"/>
          </a:xfrm>
        </p:grpSpPr>
        <p:sp>
          <p:nvSpPr>
            <p:cNvPr id="17" name="Pentagon 21"/>
            <p:cNvSpPr/>
            <p:nvPr/>
          </p:nvSpPr>
          <p:spPr>
            <a:xfrm>
              <a:off x="3582238" y="2204865"/>
              <a:ext cx="590557" cy="388582"/>
            </a:xfrm>
            <a:prstGeom prst="homePlate">
              <a:avLst>
                <a:gd name="adj" fmla="val 32814"/>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Pentagon 29"/>
            <p:cNvSpPr/>
            <p:nvPr/>
          </p:nvSpPr>
          <p:spPr>
            <a:xfrm>
              <a:off x="3447299" y="2204865"/>
              <a:ext cx="566744" cy="388582"/>
            </a:xfrm>
            <a:prstGeom prst="homePlate">
              <a:avLst>
                <a:gd name="adj" fmla="val 25095"/>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Subtitle 2"/>
            <p:cNvSpPr txBox="1">
              <a:spLocks/>
            </p:cNvSpPr>
            <p:nvPr/>
          </p:nvSpPr>
          <p:spPr>
            <a:xfrm>
              <a:off x="3480637" y="2223898"/>
              <a:ext cx="517531" cy="39334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defRPr/>
              </a:pPr>
              <a:r>
                <a:rPr lang="en-US" sz="1400" b="1" spc="-150" dirty="0" smtClean="0">
                  <a:solidFill>
                    <a:schemeClr val="bg1"/>
                  </a:solidFill>
                  <a:latin typeface="+mj-lt"/>
                  <a:ea typeface="Franchise" pitchFamily="49" charset="0"/>
                </a:rPr>
                <a:t>01.</a:t>
              </a:r>
            </a:p>
          </p:txBody>
        </p:sp>
      </p:grpSp>
      <p:grpSp>
        <p:nvGrpSpPr>
          <p:cNvPr id="22" name="Group 47"/>
          <p:cNvGrpSpPr>
            <a:grpSpLocks/>
          </p:cNvGrpSpPr>
          <p:nvPr userDrawn="1"/>
        </p:nvGrpSpPr>
        <p:grpSpPr bwMode="auto">
          <a:xfrm>
            <a:off x="1187624" y="3795861"/>
            <a:ext cx="725488" cy="412750"/>
            <a:chOff x="3447299" y="2204865"/>
            <a:chExt cx="725496" cy="412373"/>
          </a:xfrm>
        </p:grpSpPr>
        <p:sp>
          <p:nvSpPr>
            <p:cNvPr id="23" name="Pentagon 48"/>
            <p:cNvSpPr/>
            <p:nvPr/>
          </p:nvSpPr>
          <p:spPr>
            <a:xfrm>
              <a:off x="3582238" y="2204865"/>
              <a:ext cx="590557" cy="388583"/>
            </a:xfrm>
            <a:prstGeom prst="homePlate">
              <a:avLst>
                <a:gd name="adj" fmla="val 32814"/>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Pentagon 49"/>
            <p:cNvSpPr/>
            <p:nvPr/>
          </p:nvSpPr>
          <p:spPr>
            <a:xfrm>
              <a:off x="3447299" y="2204865"/>
              <a:ext cx="566744" cy="388583"/>
            </a:xfrm>
            <a:prstGeom prst="homePlate">
              <a:avLst>
                <a:gd name="adj" fmla="val 25095"/>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Subtitle 2"/>
            <p:cNvSpPr txBox="1">
              <a:spLocks/>
            </p:cNvSpPr>
            <p:nvPr/>
          </p:nvSpPr>
          <p:spPr>
            <a:xfrm>
              <a:off x="3480637" y="2223898"/>
              <a:ext cx="517531" cy="39334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defRPr/>
              </a:pPr>
              <a:r>
                <a:rPr lang="en-US" sz="1400" b="1" spc="-150" dirty="0" smtClean="0">
                  <a:solidFill>
                    <a:schemeClr val="bg1"/>
                  </a:solidFill>
                  <a:latin typeface="+mj-lt"/>
                  <a:ea typeface="Franchise" pitchFamily="49" charset="0"/>
                </a:rPr>
                <a:t>03.</a:t>
              </a:r>
            </a:p>
          </p:txBody>
        </p:sp>
      </p:grpSp>
      <p:grpSp>
        <p:nvGrpSpPr>
          <p:cNvPr id="29" name="Group 52"/>
          <p:cNvGrpSpPr>
            <a:grpSpLocks/>
          </p:cNvGrpSpPr>
          <p:nvPr userDrawn="1"/>
        </p:nvGrpSpPr>
        <p:grpSpPr bwMode="auto">
          <a:xfrm>
            <a:off x="4900787" y="1844824"/>
            <a:ext cx="725487" cy="412750"/>
            <a:chOff x="3447299" y="2204865"/>
            <a:chExt cx="725496" cy="412373"/>
          </a:xfrm>
        </p:grpSpPr>
        <p:sp>
          <p:nvSpPr>
            <p:cNvPr id="32" name="Pentagon 53"/>
            <p:cNvSpPr/>
            <p:nvPr/>
          </p:nvSpPr>
          <p:spPr>
            <a:xfrm>
              <a:off x="3582238" y="2204865"/>
              <a:ext cx="590557" cy="388582"/>
            </a:xfrm>
            <a:prstGeom prst="homePlate">
              <a:avLst>
                <a:gd name="adj" fmla="val 32814"/>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Pentagon 54"/>
            <p:cNvSpPr/>
            <p:nvPr/>
          </p:nvSpPr>
          <p:spPr>
            <a:xfrm>
              <a:off x="3447299" y="2204865"/>
              <a:ext cx="566744" cy="388582"/>
            </a:xfrm>
            <a:prstGeom prst="homePlate">
              <a:avLst>
                <a:gd name="adj" fmla="val 25095"/>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 name="Subtitle 2"/>
            <p:cNvSpPr txBox="1">
              <a:spLocks/>
            </p:cNvSpPr>
            <p:nvPr/>
          </p:nvSpPr>
          <p:spPr>
            <a:xfrm>
              <a:off x="3480636" y="2223898"/>
              <a:ext cx="517531" cy="39334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defRPr/>
              </a:pPr>
              <a:r>
                <a:rPr lang="en-US" sz="1400" b="1" spc="-150" dirty="0" smtClean="0">
                  <a:solidFill>
                    <a:schemeClr val="bg1"/>
                  </a:solidFill>
                  <a:latin typeface="+mj-lt"/>
                  <a:ea typeface="Franchise" pitchFamily="49" charset="0"/>
                </a:rPr>
                <a:t>02.</a:t>
              </a:r>
            </a:p>
          </p:txBody>
        </p:sp>
      </p:grpSp>
      <p:grpSp>
        <p:nvGrpSpPr>
          <p:cNvPr id="36" name="Group 57"/>
          <p:cNvGrpSpPr>
            <a:grpSpLocks/>
          </p:cNvGrpSpPr>
          <p:nvPr userDrawn="1"/>
        </p:nvGrpSpPr>
        <p:grpSpPr bwMode="auto">
          <a:xfrm>
            <a:off x="4900787" y="3795861"/>
            <a:ext cx="725487" cy="412750"/>
            <a:chOff x="3447299" y="2204865"/>
            <a:chExt cx="725496" cy="412373"/>
          </a:xfrm>
        </p:grpSpPr>
        <p:sp>
          <p:nvSpPr>
            <p:cNvPr id="37" name="Pentagon 58"/>
            <p:cNvSpPr/>
            <p:nvPr/>
          </p:nvSpPr>
          <p:spPr>
            <a:xfrm>
              <a:off x="3582238" y="2204865"/>
              <a:ext cx="590557" cy="388583"/>
            </a:xfrm>
            <a:prstGeom prst="homePlate">
              <a:avLst>
                <a:gd name="adj" fmla="val 32814"/>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8" name="Pentagon 59"/>
            <p:cNvSpPr/>
            <p:nvPr/>
          </p:nvSpPr>
          <p:spPr>
            <a:xfrm>
              <a:off x="3447299" y="2204865"/>
              <a:ext cx="566744" cy="388583"/>
            </a:xfrm>
            <a:prstGeom prst="homePlate">
              <a:avLst>
                <a:gd name="adj" fmla="val 25095"/>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Subtitle 2"/>
            <p:cNvSpPr txBox="1">
              <a:spLocks/>
            </p:cNvSpPr>
            <p:nvPr/>
          </p:nvSpPr>
          <p:spPr>
            <a:xfrm>
              <a:off x="3480636" y="2223898"/>
              <a:ext cx="517531" cy="39334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defRPr/>
              </a:pPr>
              <a:r>
                <a:rPr lang="en-US" sz="1400" b="1" spc="-150" dirty="0" smtClean="0">
                  <a:solidFill>
                    <a:schemeClr val="bg1"/>
                  </a:solidFill>
                  <a:latin typeface="+mj-lt"/>
                  <a:ea typeface="Franchise" pitchFamily="49" charset="0"/>
                </a:rPr>
                <a:t>04.</a:t>
              </a:r>
            </a:p>
          </p:txBody>
        </p:sp>
      </p:grpSp>
      <p:sp>
        <p:nvSpPr>
          <p:cNvPr id="3" name="Espace réservé du contenu 2"/>
          <p:cNvSpPr>
            <a:spLocks noGrp="1"/>
          </p:cNvSpPr>
          <p:nvPr>
            <p:ph sz="quarter" idx="14" hasCustomPrompt="1"/>
          </p:nvPr>
        </p:nvSpPr>
        <p:spPr>
          <a:xfrm>
            <a:off x="1187624" y="2348706"/>
            <a:ext cx="3383657"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sp>
        <p:nvSpPr>
          <p:cNvPr id="44" name="Espace réservé du contenu 2"/>
          <p:cNvSpPr>
            <a:spLocks noGrp="1"/>
          </p:cNvSpPr>
          <p:nvPr>
            <p:ph sz="quarter" idx="15" hasCustomPrompt="1"/>
          </p:nvPr>
        </p:nvSpPr>
        <p:spPr>
          <a:xfrm>
            <a:off x="4887064" y="2348706"/>
            <a:ext cx="3383657"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sp>
        <p:nvSpPr>
          <p:cNvPr id="45" name="Espace réservé du contenu 2"/>
          <p:cNvSpPr>
            <a:spLocks noGrp="1"/>
          </p:cNvSpPr>
          <p:nvPr>
            <p:ph sz="quarter" idx="16" hasCustomPrompt="1"/>
          </p:nvPr>
        </p:nvSpPr>
        <p:spPr>
          <a:xfrm>
            <a:off x="1187624" y="4292922"/>
            <a:ext cx="3383657"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sp>
        <p:nvSpPr>
          <p:cNvPr id="46" name="Espace réservé du contenu 2"/>
          <p:cNvSpPr>
            <a:spLocks noGrp="1"/>
          </p:cNvSpPr>
          <p:nvPr>
            <p:ph sz="quarter" idx="17" hasCustomPrompt="1"/>
          </p:nvPr>
        </p:nvSpPr>
        <p:spPr>
          <a:xfrm>
            <a:off x="4900787" y="4292922"/>
            <a:ext cx="3383657"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pic>
        <p:nvPicPr>
          <p:cNvPr id="35" name="Image 3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11937" y="5910271"/>
            <a:ext cx="1824559" cy="843858"/>
          </a:xfrm>
          <a:prstGeom prst="rect">
            <a:avLst/>
          </a:prstGeom>
        </p:spPr>
      </p:pic>
      <p:pic>
        <p:nvPicPr>
          <p:cNvPr id="40" name="Image 3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9512" y="5798836"/>
            <a:ext cx="1872208" cy="861911"/>
          </a:xfrm>
          <a:prstGeom prst="rect">
            <a:avLst/>
          </a:prstGeom>
        </p:spPr>
      </p:pic>
    </p:spTree>
    <p:extLst>
      <p:ext uri="{BB962C8B-B14F-4D97-AF65-F5344CB8AC3E}">
        <p14:creationId xmlns:p14="http://schemas.microsoft.com/office/powerpoint/2010/main" val="2127136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barn(inVertical)">
                                      <p:cBhvr>
                                        <p:cTn id="11" dur="500"/>
                                        <p:tgtEl>
                                          <p:spTgt spid="29"/>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barn(inVertical)">
                                      <p:cBhvr>
                                        <p:cTn id="15" dur="500"/>
                                        <p:tgtEl>
                                          <p:spTgt spid="22"/>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barn(inVertical)">
                                      <p:cBhvr>
                                        <p:cTn id="1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ocs + Images">
    <p:spTree>
      <p:nvGrpSpPr>
        <p:cNvPr id="1" name=""/>
        <p:cNvGrpSpPr/>
        <p:nvPr/>
      </p:nvGrpSpPr>
      <p:grpSpPr>
        <a:xfrm>
          <a:off x="0" y="0"/>
          <a:ext cx="0" cy="0"/>
          <a:chOff x="0" y="0"/>
          <a:chExt cx="0" cy="0"/>
        </a:xfrm>
      </p:grpSpPr>
      <p:sp>
        <p:nvSpPr>
          <p:cNvPr id="8" name="Flowchart: Off-page Connector 48"/>
          <p:cNvSpPr/>
          <p:nvPr userDrawn="1"/>
        </p:nvSpPr>
        <p:spPr>
          <a:xfrm>
            <a:off x="8532440" y="180976"/>
            <a:ext cx="432175" cy="367704"/>
          </a:xfrm>
          <a:prstGeom prst="flowChartOffpageConnector">
            <a:avLst/>
          </a:prstGeom>
          <a:solidFill>
            <a:srgbClr val="0091A6"/>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fld id="{0634E510-AA0C-4CD5-9E6C-96BFD31F3872}" type="slidenum">
              <a:rPr lang="es-HN" sz="1100" b="1" smtClean="0"/>
              <a:t>‹N°›</a:t>
            </a:fld>
            <a:endParaRPr lang="en-US" sz="1100" b="1" dirty="0"/>
          </a:p>
        </p:txBody>
      </p:sp>
      <p:sp>
        <p:nvSpPr>
          <p:cNvPr id="24" name="Espace réservé de la date 23"/>
          <p:cNvSpPr>
            <a:spLocks noGrp="1"/>
          </p:cNvSpPr>
          <p:nvPr>
            <p:ph type="dt" sz="half" idx="10"/>
          </p:nvPr>
        </p:nvSpPr>
        <p:spPr/>
        <p:txBody>
          <a:bodyPr/>
          <a:lstStyle/>
          <a:p>
            <a:fld id="{5D1BE6C7-1288-4A27-B963-471779E6E08E}" type="datetimeFigureOut">
              <a:rPr lang="fr-FR" smtClean="0"/>
              <a:t>11/02/2019</a:t>
            </a:fld>
            <a:endParaRPr lang="fr-FR"/>
          </a:p>
        </p:txBody>
      </p:sp>
      <p:sp>
        <p:nvSpPr>
          <p:cNvPr id="28" name="Titre 27"/>
          <p:cNvSpPr>
            <a:spLocks noGrp="1"/>
          </p:cNvSpPr>
          <p:nvPr>
            <p:ph type="title" hasCustomPrompt="1"/>
          </p:nvPr>
        </p:nvSpPr>
        <p:spPr>
          <a:xfrm>
            <a:off x="395536" y="274638"/>
            <a:ext cx="7986942" cy="634082"/>
          </a:xfrm>
        </p:spPr>
        <p:txBody>
          <a:bodyPr>
            <a:normAutofit/>
          </a:bodyPr>
          <a:lstStyle>
            <a:lvl1pPr algn="l">
              <a:defRPr sz="4000"/>
            </a:lvl1pPr>
          </a:lstStyle>
          <a:p>
            <a:r>
              <a:rPr lang="fr-FR" dirty="0" smtClean="0"/>
              <a:t>Blocs + Images</a:t>
            </a:r>
            <a:endParaRPr lang="fr-FR" dirty="0"/>
          </a:p>
        </p:txBody>
      </p:sp>
      <p:sp>
        <p:nvSpPr>
          <p:cNvPr id="30" name="Espace réservé du texte 29"/>
          <p:cNvSpPr>
            <a:spLocks noGrp="1"/>
          </p:cNvSpPr>
          <p:nvPr>
            <p:ph type="body" sz="quarter" idx="13" hasCustomPrompt="1"/>
          </p:nvPr>
        </p:nvSpPr>
        <p:spPr>
          <a:xfrm>
            <a:off x="395536" y="908720"/>
            <a:ext cx="7976598" cy="444500"/>
          </a:xfrm>
        </p:spPr>
        <p:txBody>
          <a:bodyPr>
            <a:normAutofit/>
          </a:bodyPr>
          <a:lstStyle>
            <a:lvl1pPr marL="0" indent="0">
              <a:buNone/>
              <a:defRPr sz="1800">
                <a:solidFill>
                  <a:schemeClr val="bg1">
                    <a:lumMod val="65000"/>
                  </a:schemeClr>
                </a:solidFill>
              </a:defRPr>
            </a:lvl1pPr>
          </a:lstStyle>
          <a:p>
            <a:pPr lvl="0"/>
            <a:r>
              <a:rPr lang="fr-FR" dirty="0" smtClean="0"/>
              <a:t>Modifiez le style du sous-titre</a:t>
            </a:r>
            <a:endParaRPr lang="fr-FR" dirty="0"/>
          </a:p>
        </p:txBody>
      </p:sp>
      <p:sp>
        <p:nvSpPr>
          <p:cNvPr id="20" name="Rectangle 19"/>
          <p:cNvSpPr/>
          <p:nvPr userDrawn="1"/>
        </p:nvSpPr>
        <p:spPr bwMode="auto">
          <a:xfrm>
            <a:off x="179512" y="260648"/>
            <a:ext cx="216024" cy="648072"/>
          </a:xfrm>
          <a:prstGeom prst="rect">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16" name="Group 1"/>
          <p:cNvGrpSpPr>
            <a:grpSpLocks/>
          </p:cNvGrpSpPr>
          <p:nvPr userDrawn="1"/>
        </p:nvGrpSpPr>
        <p:grpSpPr bwMode="auto">
          <a:xfrm>
            <a:off x="467544" y="1772816"/>
            <a:ext cx="725488" cy="412750"/>
            <a:chOff x="3447299" y="2204865"/>
            <a:chExt cx="725496" cy="412373"/>
          </a:xfrm>
        </p:grpSpPr>
        <p:sp>
          <p:nvSpPr>
            <p:cNvPr id="17" name="Pentagon 21"/>
            <p:cNvSpPr/>
            <p:nvPr/>
          </p:nvSpPr>
          <p:spPr>
            <a:xfrm>
              <a:off x="3582238" y="2204865"/>
              <a:ext cx="590557" cy="388582"/>
            </a:xfrm>
            <a:prstGeom prst="homePlate">
              <a:avLst>
                <a:gd name="adj" fmla="val 32814"/>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Pentagon 29"/>
            <p:cNvSpPr/>
            <p:nvPr/>
          </p:nvSpPr>
          <p:spPr>
            <a:xfrm>
              <a:off x="3447299" y="2204865"/>
              <a:ext cx="566744" cy="388582"/>
            </a:xfrm>
            <a:prstGeom prst="homePlate">
              <a:avLst>
                <a:gd name="adj" fmla="val 25095"/>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Subtitle 2"/>
            <p:cNvSpPr txBox="1">
              <a:spLocks/>
            </p:cNvSpPr>
            <p:nvPr/>
          </p:nvSpPr>
          <p:spPr>
            <a:xfrm>
              <a:off x="3480637" y="2223898"/>
              <a:ext cx="517531" cy="39334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defRPr/>
              </a:pPr>
              <a:r>
                <a:rPr lang="en-US" sz="1400" b="1" spc="-150" dirty="0" smtClean="0">
                  <a:solidFill>
                    <a:schemeClr val="bg1"/>
                  </a:solidFill>
                  <a:latin typeface="+mj-lt"/>
                  <a:ea typeface="Franchise" pitchFamily="49" charset="0"/>
                </a:rPr>
                <a:t>01.</a:t>
              </a:r>
            </a:p>
          </p:txBody>
        </p:sp>
      </p:grpSp>
      <p:grpSp>
        <p:nvGrpSpPr>
          <p:cNvPr id="22" name="Group 47"/>
          <p:cNvGrpSpPr>
            <a:grpSpLocks/>
          </p:cNvGrpSpPr>
          <p:nvPr userDrawn="1"/>
        </p:nvGrpSpPr>
        <p:grpSpPr bwMode="auto">
          <a:xfrm>
            <a:off x="467544" y="3723853"/>
            <a:ext cx="725488" cy="412750"/>
            <a:chOff x="3447299" y="2204865"/>
            <a:chExt cx="725496" cy="412373"/>
          </a:xfrm>
        </p:grpSpPr>
        <p:sp>
          <p:nvSpPr>
            <p:cNvPr id="23" name="Pentagon 48"/>
            <p:cNvSpPr/>
            <p:nvPr/>
          </p:nvSpPr>
          <p:spPr>
            <a:xfrm>
              <a:off x="3582238" y="2204865"/>
              <a:ext cx="590557" cy="388583"/>
            </a:xfrm>
            <a:prstGeom prst="homePlate">
              <a:avLst>
                <a:gd name="adj" fmla="val 32814"/>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Pentagon 49"/>
            <p:cNvSpPr/>
            <p:nvPr/>
          </p:nvSpPr>
          <p:spPr>
            <a:xfrm>
              <a:off x="3447299" y="2204865"/>
              <a:ext cx="566744" cy="388583"/>
            </a:xfrm>
            <a:prstGeom prst="homePlate">
              <a:avLst>
                <a:gd name="adj" fmla="val 25095"/>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Subtitle 2"/>
            <p:cNvSpPr txBox="1">
              <a:spLocks/>
            </p:cNvSpPr>
            <p:nvPr/>
          </p:nvSpPr>
          <p:spPr>
            <a:xfrm>
              <a:off x="3480637" y="2223898"/>
              <a:ext cx="517531" cy="39334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defRPr/>
              </a:pPr>
              <a:r>
                <a:rPr lang="en-US" sz="1400" b="1" spc="-150" dirty="0" smtClean="0">
                  <a:solidFill>
                    <a:schemeClr val="bg1"/>
                  </a:solidFill>
                  <a:latin typeface="+mj-lt"/>
                  <a:ea typeface="Franchise" pitchFamily="49" charset="0"/>
                </a:rPr>
                <a:t>03.</a:t>
              </a:r>
            </a:p>
          </p:txBody>
        </p:sp>
      </p:grpSp>
      <p:grpSp>
        <p:nvGrpSpPr>
          <p:cNvPr id="29" name="Group 52"/>
          <p:cNvGrpSpPr>
            <a:grpSpLocks/>
          </p:cNvGrpSpPr>
          <p:nvPr userDrawn="1"/>
        </p:nvGrpSpPr>
        <p:grpSpPr bwMode="auto">
          <a:xfrm>
            <a:off x="4755643" y="1772816"/>
            <a:ext cx="725487" cy="412750"/>
            <a:chOff x="3447299" y="2204865"/>
            <a:chExt cx="725496" cy="412373"/>
          </a:xfrm>
        </p:grpSpPr>
        <p:sp>
          <p:nvSpPr>
            <p:cNvPr id="32" name="Pentagon 53"/>
            <p:cNvSpPr/>
            <p:nvPr/>
          </p:nvSpPr>
          <p:spPr>
            <a:xfrm>
              <a:off x="3582238" y="2204865"/>
              <a:ext cx="590557" cy="388582"/>
            </a:xfrm>
            <a:prstGeom prst="homePlate">
              <a:avLst>
                <a:gd name="adj" fmla="val 32814"/>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Pentagon 54"/>
            <p:cNvSpPr/>
            <p:nvPr/>
          </p:nvSpPr>
          <p:spPr>
            <a:xfrm>
              <a:off x="3447299" y="2204865"/>
              <a:ext cx="566744" cy="388582"/>
            </a:xfrm>
            <a:prstGeom prst="homePlate">
              <a:avLst>
                <a:gd name="adj" fmla="val 25095"/>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 name="Subtitle 2"/>
            <p:cNvSpPr txBox="1">
              <a:spLocks/>
            </p:cNvSpPr>
            <p:nvPr/>
          </p:nvSpPr>
          <p:spPr>
            <a:xfrm>
              <a:off x="3480636" y="2223898"/>
              <a:ext cx="517531" cy="39334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defRPr/>
              </a:pPr>
              <a:r>
                <a:rPr lang="en-US" sz="1400" b="1" spc="-150" dirty="0" smtClean="0">
                  <a:solidFill>
                    <a:schemeClr val="bg1"/>
                  </a:solidFill>
                  <a:latin typeface="+mj-lt"/>
                  <a:ea typeface="Franchise" pitchFamily="49" charset="0"/>
                </a:rPr>
                <a:t>02.</a:t>
              </a:r>
            </a:p>
          </p:txBody>
        </p:sp>
      </p:grpSp>
      <p:grpSp>
        <p:nvGrpSpPr>
          <p:cNvPr id="36" name="Group 57"/>
          <p:cNvGrpSpPr>
            <a:grpSpLocks/>
          </p:cNvGrpSpPr>
          <p:nvPr userDrawn="1"/>
        </p:nvGrpSpPr>
        <p:grpSpPr bwMode="auto">
          <a:xfrm>
            <a:off x="4755643" y="3723853"/>
            <a:ext cx="725487" cy="412750"/>
            <a:chOff x="3447299" y="2204865"/>
            <a:chExt cx="725496" cy="412373"/>
          </a:xfrm>
        </p:grpSpPr>
        <p:sp>
          <p:nvSpPr>
            <p:cNvPr id="37" name="Pentagon 58"/>
            <p:cNvSpPr/>
            <p:nvPr/>
          </p:nvSpPr>
          <p:spPr>
            <a:xfrm>
              <a:off x="3582238" y="2204865"/>
              <a:ext cx="590557" cy="388583"/>
            </a:xfrm>
            <a:prstGeom prst="homePlate">
              <a:avLst>
                <a:gd name="adj" fmla="val 32814"/>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8" name="Pentagon 59"/>
            <p:cNvSpPr/>
            <p:nvPr/>
          </p:nvSpPr>
          <p:spPr>
            <a:xfrm>
              <a:off x="3447299" y="2204865"/>
              <a:ext cx="566744" cy="388583"/>
            </a:xfrm>
            <a:prstGeom prst="homePlate">
              <a:avLst>
                <a:gd name="adj" fmla="val 25095"/>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Subtitle 2"/>
            <p:cNvSpPr txBox="1">
              <a:spLocks/>
            </p:cNvSpPr>
            <p:nvPr/>
          </p:nvSpPr>
          <p:spPr>
            <a:xfrm>
              <a:off x="3480636" y="2223898"/>
              <a:ext cx="517531" cy="39334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defRPr/>
              </a:pPr>
              <a:r>
                <a:rPr lang="en-US" sz="1400" b="1" spc="-150" dirty="0" smtClean="0">
                  <a:solidFill>
                    <a:schemeClr val="bg1"/>
                  </a:solidFill>
                  <a:latin typeface="+mj-lt"/>
                  <a:ea typeface="Franchise" pitchFamily="49" charset="0"/>
                </a:rPr>
                <a:t>04.</a:t>
              </a:r>
            </a:p>
          </p:txBody>
        </p:sp>
      </p:grpSp>
      <p:sp>
        <p:nvSpPr>
          <p:cNvPr id="3" name="Espace réservé du contenu 2"/>
          <p:cNvSpPr>
            <a:spLocks noGrp="1"/>
          </p:cNvSpPr>
          <p:nvPr>
            <p:ph sz="quarter" idx="14" hasCustomPrompt="1"/>
          </p:nvPr>
        </p:nvSpPr>
        <p:spPr>
          <a:xfrm>
            <a:off x="487009" y="2276698"/>
            <a:ext cx="1728192"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sp>
        <p:nvSpPr>
          <p:cNvPr id="45" name="Espace réservé du contenu 2"/>
          <p:cNvSpPr>
            <a:spLocks noGrp="1"/>
          </p:cNvSpPr>
          <p:nvPr>
            <p:ph sz="quarter" idx="16" hasCustomPrompt="1"/>
          </p:nvPr>
        </p:nvSpPr>
        <p:spPr>
          <a:xfrm>
            <a:off x="2359216" y="2276872"/>
            <a:ext cx="2029542"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sp>
        <p:nvSpPr>
          <p:cNvPr id="35" name="Espace réservé du contenu 2"/>
          <p:cNvSpPr>
            <a:spLocks noGrp="1"/>
          </p:cNvSpPr>
          <p:nvPr>
            <p:ph sz="quarter" idx="17" hasCustomPrompt="1"/>
          </p:nvPr>
        </p:nvSpPr>
        <p:spPr>
          <a:xfrm>
            <a:off x="4773579" y="2276698"/>
            <a:ext cx="1728192"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sp>
        <p:nvSpPr>
          <p:cNvPr id="40" name="Espace réservé du contenu 2"/>
          <p:cNvSpPr>
            <a:spLocks noGrp="1"/>
          </p:cNvSpPr>
          <p:nvPr>
            <p:ph sz="quarter" idx="18" hasCustomPrompt="1"/>
          </p:nvPr>
        </p:nvSpPr>
        <p:spPr>
          <a:xfrm>
            <a:off x="6645786" y="2276872"/>
            <a:ext cx="2029542"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sp>
        <p:nvSpPr>
          <p:cNvPr id="41" name="Espace réservé du contenu 2"/>
          <p:cNvSpPr>
            <a:spLocks noGrp="1"/>
          </p:cNvSpPr>
          <p:nvPr>
            <p:ph sz="quarter" idx="19" hasCustomPrompt="1"/>
          </p:nvPr>
        </p:nvSpPr>
        <p:spPr>
          <a:xfrm>
            <a:off x="467544" y="4221088"/>
            <a:ext cx="1728192"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sp>
        <p:nvSpPr>
          <p:cNvPr id="42" name="Espace réservé du contenu 2"/>
          <p:cNvSpPr>
            <a:spLocks noGrp="1"/>
          </p:cNvSpPr>
          <p:nvPr>
            <p:ph sz="quarter" idx="20" hasCustomPrompt="1"/>
          </p:nvPr>
        </p:nvSpPr>
        <p:spPr>
          <a:xfrm>
            <a:off x="2339751" y="4221262"/>
            <a:ext cx="2029542"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sp>
        <p:nvSpPr>
          <p:cNvPr id="43" name="Espace réservé du contenu 2"/>
          <p:cNvSpPr>
            <a:spLocks noGrp="1"/>
          </p:cNvSpPr>
          <p:nvPr>
            <p:ph sz="quarter" idx="21" hasCustomPrompt="1"/>
          </p:nvPr>
        </p:nvSpPr>
        <p:spPr>
          <a:xfrm>
            <a:off x="4755643" y="4221088"/>
            <a:ext cx="1728192"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sp>
        <p:nvSpPr>
          <p:cNvPr id="47" name="Espace réservé du contenu 2"/>
          <p:cNvSpPr>
            <a:spLocks noGrp="1"/>
          </p:cNvSpPr>
          <p:nvPr>
            <p:ph sz="quarter" idx="22" hasCustomPrompt="1"/>
          </p:nvPr>
        </p:nvSpPr>
        <p:spPr>
          <a:xfrm>
            <a:off x="6627850" y="4221262"/>
            <a:ext cx="2029542"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pic>
        <p:nvPicPr>
          <p:cNvPr id="46" name="Image 4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52662" y="6212374"/>
            <a:ext cx="1259632" cy="509101"/>
          </a:xfrm>
          <a:prstGeom prst="rect">
            <a:avLst/>
          </a:prstGeom>
        </p:spPr>
      </p:pic>
      <p:pic>
        <p:nvPicPr>
          <p:cNvPr id="44" name="Image 4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9512" y="5798836"/>
            <a:ext cx="1872208" cy="861911"/>
          </a:xfrm>
          <a:prstGeom prst="rect">
            <a:avLst/>
          </a:prstGeom>
        </p:spPr>
      </p:pic>
    </p:spTree>
    <p:extLst>
      <p:ext uri="{BB962C8B-B14F-4D97-AF65-F5344CB8AC3E}">
        <p14:creationId xmlns:p14="http://schemas.microsoft.com/office/powerpoint/2010/main" val="3396199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barn(inVertical)">
                                      <p:cBhvr>
                                        <p:cTn id="11" dur="500"/>
                                        <p:tgtEl>
                                          <p:spTgt spid="29"/>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barn(inVertical)">
                                      <p:cBhvr>
                                        <p:cTn id="15" dur="500"/>
                                        <p:tgtEl>
                                          <p:spTgt spid="22"/>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barn(inVertical)">
                                      <p:cBhvr>
                                        <p:cTn id="1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5D1BE6C7-1288-4A27-B963-471779E6E08E}" type="datetimeFigureOut">
              <a:rPr lang="fr-FR" smtClean="0"/>
              <a:t>11/02/2019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FAB63E4-957D-4404-AFF4-AF05B27D73CA}" type="slidenum">
              <a:rPr lang="fr-FR" smtClean="0"/>
              <a:t>‹N°›</a:t>
            </a:fld>
            <a:endParaRPr lang="fr-FR"/>
          </a:p>
        </p:txBody>
      </p:sp>
    </p:spTree>
    <p:extLst>
      <p:ext uri="{BB962C8B-B14F-4D97-AF65-F5344CB8AC3E}">
        <p14:creationId xmlns:p14="http://schemas.microsoft.com/office/powerpoint/2010/main" val="31199356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theme" Target="../theme/theme2.xml"/><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1BE6C7-1288-4A27-B963-471779E6E08E}" type="datetimeFigureOut">
              <a:rPr lang="fr-FR" smtClean="0"/>
              <a:t>11/02/2019</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AB63E4-957D-4404-AFF4-AF05B27D73CA}" type="slidenum">
              <a:rPr lang="fr-FR" smtClean="0"/>
              <a:t>‹N°›</a:t>
            </a:fld>
            <a:endParaRPr lang="fr-FR"/>
          </a:p>
        </p:txBody>
      </p:sp>
    </p:spTree>
    <p:extLst>
      <p:ext uri="{BB962C8B-B14F-4D97-AF65-F5344CB8AC3E}">
        <p14:creationId xmlns:p14="http://schemas.microsoft.com/office/powerpoint/2010/main" val="20375516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5" r:id="rId3"/>
    <p:sldLayoutId id="2147483666" r:id="rId4"/>
    <p:sldLayoutId id="2147483661" r:id="rId5"/>
    <p:sldLayoutId id="2147483662" r:id="rId6"/>
    <p:sldLayoutId id="2147483663" r:id="rId7"/>
    <p:sldLayoutId id="2147483664" r:id="rId8"/>
    <p:sldLayoutId id="2147483651" r:id="rId9"/>
    <p:sldLayoutId id="2147483652" r:id="rId10"/>
    <p:sldLayoutId id="2147483653" r:id="rId11"/>
    <p:sldLayoutId id="2147483654" r:id="rId12"/>
    <p:sldLayoutId id="2147483655" r:id="rId13"/>
    <p:sldLayoutId id="2147483656" r:id="rId14"/>
    <p:sldLayoutId id="2147483657" r:id="rId15"/>
    <p:sldLayoutId id="2147483658" r:id="rId16"/>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Subtitle 2"/>
          <p:cNvSpPr txBox="1">
            <a:spLocks/>
          </p:cNvSpPr>
          <p:nvPr userDrawn="1"/>
        </p:nvSpPr>
        <p:spPr>
          <a:xfrm>
            <a:off x="1403648" y="4725144"/>
            <a:ext cx="6343054" cy="849979"/>
          </a:xfrm>
          <a:prstGeom prst="rect">
            <a:avLst/>
          </a:prstGeom>
        </p:spPr>
        <p:txBody>
          <a:bodyPr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buFont typeface="Arial" panose="020B0604020202020204" pitchFamily="34" charset="0"/>
              <a:buNone/>
              <a:defRPr/>
            </a:pPr>
            <a:r>
              <a:rPr lang="fr-FR" sz="2800" b="1" dirty="0" smtClean="0">
                <a:solidFill>
                  <a:schemeClr val="tx1">
                    <a:lumMod val="65000"/>
                    <a:lumOff val="35000"/>
                  </a:schemeClr>
                </a:solidFill>
                <a:latin typeface="+mj-lt"/>
              </a:rPr>
              <a:t>Titre de votre présentation</a:t>
            </a:r>
            <a:r>
              <a:rPr lang="fr-FR" sz="2800" dirty="0" smtClean="0">
                <a:solidFill>
                  <a:schemeClr val="tx1">
                    <a:lumMod val="65000"/>
                    <a:lumOff val="35000"/>
                  </a:schemeClr>
                </a:solidFill>
                <a:latin typeface="+mj-lt"/>
              </a:rPr>
              <a:t/>
            </a:r>
            <a:br>
              <a:rPr lang="fr-FR" sz="2800" dirty="0" smtClean="0">
                <a:solidFill>
                  <a:schemeClr val="tx1">
                    <a:lumMod val="65000"/>
                    <a:lumOff val="35000"/>
                  </a:schemeClr>
                </a:solidFill>
                <a:latin typeface="+mj-lt"/>
              </a:rPr>
            </a:br>
            <a:r>
              <a:rPr lang="fr-FR" sz="1800" dirty="0" smtClean="0">
                <a:solidFill>
                  <a:schemeClr val="tx1">
                    <a:lumMod val="50000"/>
                    <a:lumOff val="50000"/>
                  </a:schemeClr>
                </a:solidFill>
                <a:latin typeface="+mj-lt"/>
              </a:rPr>
              <a:t>Sous-titre de votre présentation</a:t>
            </a:r>
            <a:endParaRPr lang="fr-FR" sz="1800" dirty="0">
              <a:solidFill>
                <a:srgbClr val="0091A5"/>
              </a:solidFill>
              <a:latin typeface="+mj-lt"/>
            </a:endParaRPr>
          </a:p>
        </p:txBody>
      </p:sp>
      <p:sp>
        <p:nvSpPr>
          <p:cNvPr id="13" name="Rectangle 12"/>
          <p:cNvSpPr/>
          <p:nvPr userDrawn="1"/>
        </p:nvSpPr>
        <p:spPr>
          <a:xfrm flipV="1">
            <a:off x="1835150" y="3717924"/>
            <a:ext cx="5473700" cy="11112"/>
          </a:xfrm>
          <a:prstGeom prst="rect">
            <a:avLst/>
          </a:prstGeom>
          <a:solidFill>
            <a:srgbClr val="0091A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sp>
        <p:nvSpPr>
          <p:cNvPr id="14" name="Subtitle 2"/>
          <p:cNvSpPr txBox="1">
            <a:spLocks/>
          </p:cNvSpPr>
          <p:nvPr userDrawn="1"/>
        </p:nvSpPr>
        <p:spPr bwMode="auto">
          <a:xfrm>
            <a:off x="1838325" y="3429000"/>
            <a:ext cx="5473700"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0" indent="0" algn="ctr" rtl="0" eaLnBrk="0" fontAlgn="base" hangingPunct="0">
              <a:spcBef>
                <a:spcPct val="20000"/>
              </a:spcBef>
              <a:spcAft>
                <a:spcPct val="0"/>
              </a:spcAft>
              <a:buFont typeface="Arial" pitchFamily="34" charset="0"/>
              <a:buNone/>
              <a:defRPr sz="3200" kern="1200">
                <a:solidFill>
                  <a:schemeClr val="tx1">
                    <a:tint val="75000"/>
                  </a:schemeClr>
                </a:solidFill>
                <a:latin typeface="+mn-lt"/>
                <a:ea typeface="+mn-ea"/>
                <a:cs typeface="+mn-cs"/>
              </a:defRPr>
            </a:lvl1pPr>
            <a:lvl2pPr marL="457200" indent="0" algn="ctr" rtl="0" eaLnBrk="0" fontAlgn="base" hangingPunct="0">
              <a:spcBef>
                <a:spcPct val="20000"/>
              </a:spcBef>
              <a:spcAft>
                <a:spcPct val="0"/>
              </a:spcAft>
              <a:buFont typeface="Arial" pitchFamily="34" charset="0"/>
              <a:buNone/>
              <a:defRPr sz="2800" kern="1200">
                <a:solidFill>
                  <a:schemeClr val="tx1">
                    <a:tint val="75000"/>
                  </a:schemeClr>
                </a:solidFill>
                <a:latin typeface="+mn-lt"/>
                <a:ea typeface="+mn-ea"/>
                <a:cs typeface="+mn-cs"/>
              </a:defRPr>
            </a:lvl2pPr>
            <a:lvl3pPr marL="914400" indent="0" algn="ctr" rtl="0" eaLnBrk="0" fontAlgn="base" hangingPunct="0">
              <a:spcBef>
                <a:spcPct val="20000"/>
              </a:spcBef>
              <a:spcAft>
                <a:spcPct val="0"/>
              </a:spcAft>
              <a:buFont typeface="Arial" pitchFamily="34" charset="0"/>
              <a:buNone/>
              <a:defRPr sz="2400" kern="1200">
                <a:solidFill>
                  <a:schemeClr val="tx1">
                    <a:tint val="75000"/>
                  </a:schemeClr>
                </a:solidFill>
                <a:latin typeface="+mn-lt"/>
                <a:ea typeface="+mn-ea"/>
                <a:cs typeface="+mn-cs"/>
              </a:defRPr>
            </a:lvl3pPr>
            <a:lvl4pPr marL="1371600" indent="0" algn="ctr" rtl="0" eaLnBrk="0" fontAlgn="base" hangingPunct="0">
              <a:spcBef>
                <a:spcPct val="20000"/>
              </a:spcBef>
              <a:spcAft>
                <a:spcPct val="0"/>
              </a:spcAft>
              <a:buFont typeface="Arial" pitchFamily="34" charset="0"/>
              <a:buNone/>
              <a:defRPr sz="2000" kern="1200">
                <a:solidFill>
                  <a:schemeClr val="tx1">
                    <a:tint val="75000"/>
                  </a:schemeClr>
                </a:solidFill>
                <a:latin typeface="+mn-lt"/>
                <a:ea typeface="+mn-ea"/>
                <a:cs typeface="+mn-cs"/>
              </a:defRPr>
            </a:lvl4pPr>
            <a:lvl5pPr marL="1828800" indent="0" algn="ctr" rtl="0" eaLnBrk="0" fontAlgn="base" hangingPunct="0">
              <a:spcBef>
                <a:spcPct val="20000"/>
              </a:spcBef>
              <a:spcAft>
                <a:spcPct val="0"/>
              </a:spcAft>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eaLnBrk="1" fontAlgn="auto" hangingPunct="1">
              <a:spcAft>
                <a:spcPts val="0"/>
              </a:spcAft>
              <a:defRPr/>
            </a:pPr>
            <a:r>
              <a:rPr lang="fr-FR" sz="1600" b="1" dirty="0" smtClean="0">
                <a:solidFill>
                  <a:srgbClr val="0091A5"/>
                </a:solidFill>
                <a:latin typeface="+mj-lt"/>
              </a:rPr>
              <a:t>Rectorat de l’académie de Reims le 24/03/16</a:t>
            </a:r>
            <a:endParaRPr lang="fr-FR" sz="1600" dirty="0">
              <a:solidFill>
                <a:srgbClr val="0091A5"/>
              </a:solidFill>
              <a:latin typeface="+mj-lt"/>
            </a:endParaRPr>
          </a:p>
        </p:txBody>
      </p:sp>
      <p:pic>
        <p:nvPicPr>
          <p:cNvPr id="6" name="Picture 3" descr="C:\Users\fdirriere\Desktop\Travail\chartes, logos, courriers, modèles\logos\ACADEMIE\2017_logo_academie_Reims-ppt.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703621" y="548680"/>
            <a:ext cx="1220307" cy="1454339"/>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698268" y="512346"/>
            <a:ext cx="2771800" cy="1476494"/>
          </a:xfrm>
          <a:prstGeom prst="rect">
            <a:avLst/>
          </a:prstGeom>
        </p:spPr>
      </p:pic>
    </p:spTree>
    <p:extLst>
      <p:ext uri="{BB962C8B-B14F-4D97-AF65-F5344CB8AC3E}">
        <p14:creationId xmlns:p14="http://schemas.microsoft.com/office/powerpoint/2010/main" val="4119441632"/>
      </p:ext>
    </p:extLst>
  </p:cSld>
  <p:clrMap bg1="lt1" tx1="dk1" bg2="lt2" tx2="dk2" accent1="accent1" accent2="accent2" accent3="accent3" accent4="accent4" accent5="accent5" accent6="accent6" hlink="hlink" folHlink="folHlin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up)">
                                      <p:cBhvr>
                                        <p:cTn id="1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4" grpId="0"/>
    </p:bld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1.xml"/><Relationship Id="rId4" Type="http://schemas.openxmlformats.org/officeDocument/2006/relationships/hyperlink" Target="http://blog.digitheque-belin.fr/category/les-ressources/sciences-tecnologie-cycle-3/"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svt.ac-versailles.fr/spip.php?article924" TargetMode="External"/><Relationship Id="rId2" Type="http://schemas.openxmlformats.org/officeDocument/2006/relationships/image" Target="../media/image7.jpeg"/><Relationship Id="rId1" Type="http://schemas.openxmlformats.org/officeDocument/2006/relationships/slideLayout" Target="../slideLayouts/slideLayout3.xml"/><Relationship Id="rId4" Type="http://schemas.openxmlformats.org/officeDocument/2006/relationships/image" Target="../media/image9.gif"/></Relationships>
</file>

<file path=ppt/slides/_rels/slide3.xml.rels><?xml version="1.0" encoding="UTF-8" standalone="yes"?>
<Relationships xmlns="http://schemas.openxmlformats.org/package/2006/relationships"><Relationship Id="rId3" Type="http://schemas.openxmlformats.org/officeDocument/2006/relationships/hyperlink" Target="http://blog.digitheque-belin.fr/des-scenarios-pedagogiques-en-sciences-technologies-proposes-par-la-dane-aix-marseille/" TargetMode="External"/><Relationship Id="rId2" Type="http://schemas.openxmlformats.org/officeDocument/2006/relationships/image" Target="../media/image7.jpeg"/><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hyperlink" Target="http://enseignant.digitheque-belin.fr/#/resources/modules/modulepreview/37bc17f0-c6fa-4897-a845-2a117955e1e0" TargetMode="External"/><Relationship Id="rId2" Type="http://schemas.openxmlformats.org/officeDocument/2006/relationships/image" Target="../media/image7.jpeg"/><Relationship Id="rId1" Type="http://schemas.openxmlformats.org/officeDocument/2006/relationships/slideLayout" Target="../slideLayouts/slideLayout3.xml"/><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hyperlink" Target="http://blog.digitheque-belin.fr/cerveau/" TargetMode="External"/><Relationship Id="rId2" Type="http://schemas.openxmlformats.org/officeDocument/2006/relationships/image" Target="../media/image7.jpeg"/><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hyperlink" Target="http://blog.digitheque-belin.fr/conservation-aliments-animations-pour-la-semaine-du-gout/" TargetMode="External"/><Relationship Id="rId2" Type="http://schemas.openxmlformats.org/officeDocument/2006/relationships/image" Target="../media/image7.jpeg"/><Relationship Id="rId1" Type="http://schemas.openxmlformats.org/officeDocument/2006/relationships/slideLayout" Target="../slideLayouts/slideLayout3.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smtClean="0"/>
              <a:t> </a:t>
            </a:r>
            <a:endParaRPr lang="fr-FR" dirty="0"/>
          </a:p>
        </p:txBody>
      </p:sp>
      <p:sp>
        <p:nvSpPr>
          <p:cNvPr id="3" name="Sous-titre 2"/>
          <p:cNvSpPr>
            <a:spLocks noGrp="1"/>
          </p:cNvSpPr>
          <p:nvPr>
            <p:ph type="subTitle" idx="1"/>
          </p:nvPr>
        </p:nvSpPr>
        <p:spPr>
          <a:xfrm>
            <a:off x="1371600" y="4136868"/>
            <a:ext cx="6800800" cy="1308356"/>
          </a:xfrm>
        </p:spPr>
        <p:txBody>
          <a:bodyPr>
            <a:normAutofit lnSpcReduction="10000"/>
          </a:bodyPr>
          <a:lstStyle/>
          <a:p>
            <a:r>
              <a:rPr lang="fr-FR" sz="2800" dirty="0"/>
              <a:t>Banque de </a:t>
            </a:r>
            <a:r>
              <a:rPr lang="fr-FR" dirty="0"/>
              <a:t>ressources </a:t>
            </a:r>
            <a:r>
              <a:rPr lang="fr-FR" dirty="0" smtClean="0"/>
              <a:t>numériques </a:t>
            </a:r>
            <a:r>
              <a:rPr lang="fr-FR" dirty="0"/>
              <a:t>pour l’école :</a:t>
            </a:r>
          </a:p>
          <a:p>
            <a:pPr lvl="1"/>
            <a:r>
              <a:rPr lang="fr-FR" sz="2200" dirty="0" smtClean="0"/>
              <a:t>Scénarios pédagogiques</a:t>
            </a:r>
          </a:p>
          <a:p>
            <a:pPr lvl="1"/>
            <a:r>
              <a:rPr lang="fr-FR" sz="2200" dirty="0" smtClean="0"/>
              <a:t>Sciences et Technologie- </a:t>
            </a:r>
            <a:r>
              <a:rPr lang="fr-FR" sz="2200" dirty="0" smtClean="0"/>
              <a:t>Cycle 3</a:t>
            </a:r>
          </a:p>
        </p:txBody>
      </p:sp>
      <p:sp>
        <p:nvSpPr>
          <p:cNvPr id="4" name="Espace réservé du texte 3"/>
          <p:cNvSpPr>
            <a:spLocks noGrp="1"/>
          </p:cNvSpPr>
          <p:nvPr>
            <p:ph type="body" sz="quarter" idx="10"/>
          </p:nvPr>
        </p:nvSpPr>
        <p:spPr/>
        <p:txBody>
          <a:bodyPr/>
          <a:lstStyle/>
          <a:p>
            <a:endParaRPr lang="fr-FR"/>
          </a:p>
        </p:txBody>
      </p:sp>
      <p:pic>
        <p:nvPicPr>
          <p:cNvPr id="5" name="Imag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55776" y="2276872"/>
            <a:ext cx="4041311" cy="864096"/>
          </a:xfrm>
          <a:prstGeom prst="rect">
            <a:avLst/>
          </a:prstGeom>
        </p:spPr>
      </p:pic>
      <p:pic>
        <p:nvPicPr>
          <p:cNvPr id="7" name="Imag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1560" y="4653136"/>
            <a:ext cx="1108341" cy="970659"/>
          </a:xfrm>
          <a:prstGeom prst="rect">
            <a:avLst/>
          </a:prstGeom>
        </p:spPr>
      </p:pic>
      <p:sp>
        <p:nvSpPr>
          <p:cNvPr id="6" name="ZoneTexte 5"/>
          <p:cNvSpPr txBox="1"/>
          <p:nvPr/>
        </p:nvSpPr>
        <p:spPr>
          <a:xfrm>
            <a:off x="1907704" y="5733256"/>
            <a:ext cx="6048672" cy="432048"/>
          </a:xfrm>
          <a:prstGeom prst="rect">
            <a:avLst/>
          </a:prstGeom>
        </p:spPr>
        <p:txBody>
          <a:bodyPr vert="horz" wrap="square" lIns="91440" tIns="45720" rIns="91440" bIns="45720" rtlCol="0" anchor="ctr">
            <a:normAutofit fontScale="70000" lnSpcReduction="20000"/>
          </a:bodyPr>
          <a:lstStyle/>
          <a:p>
            <a:r>
              <a:rPr lang="fr-FR" dirty="0">
                <a:hlinkClick r:id="rId4"/>
              </a:rPr>
              <a:t>http://blog.digitheque-belin.fr/category/les-ressources/sciences-tecnologie-cycle-3</a:t>
            </a:r>
            <a:r>
              <a:rPr lang="fr-FR" dirty="0" smtClean="0">
                <a:hlinkClick r:id="rId4"/>
              </a:rPr>
              <a:t>/</a:t>
            </a:r>
            <a:r>
              <a:rPr lang="fr-FR" dirty="0" smtClean="0"/>
              <a:t> </a:t>
            </a:r>
            <a:endParaRPr lang="fr-FR" dirty="0" smtClean="0"/>
          </a:p>
        </p:txBody>
      </p:sp>
    </p:spTree>
    <p:extLst>
      <p:ext uri="{BB962C8B-B14F-4D97-AF65-F5344CB8AC3E}">
        <p14:creationId xmlns:p14="http://schemas.microsoft.com/office/powerpoint/2010/main" val="14974685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t>
            </a:r>
            <a:endParaRPr lang="fr-FR" dirty="0"/>
          </a:p>
        </p:txBody>
      </p:sp>
      <p:sp>
        <p:nvSpPr>
          <p:cNvPr id="3" name="Espace réservé du texte 2"/>
          <p:cNvSpPr>
            <a:spLocks noGrp="1"/>
          </p:cNvSpPr>
          <p:nvPr>
            <p:ph type="body" sz="quarter" idx="13"/>
          </p:nvPr>
        </p:nvSpPr>
        <p:spPr>
          <a:xfrm>
            <a:off x="395536" y="908720"/>
            <a:ext cx="7976598" cy="430149"/>
          </a:xfrm>
        </p:spPr>
        <p:txBody>
          <a:bodyPr>
            <a:normAutofit/>
          </a:bodyPr>
          <a:lstStyle/>
          <a:p>
            <a:r>
              <a:rPr lang="fr-FR" dirty="0" smtClean="0"/>
              <a:t>MÉTÉOROLOGIE AU COLLÈGE EN CLASSE INVERSÉE - CYCLE 3</a:t>
            </a:r>
            <a:endParaRPr lang="fr-FR" dirty="0"/>
          </a:p>
        </p:txBody>
      </p:sp>
      <p:pic>
        <p:nvPicPr>
          <p:cNvPr id="5" name="Espace réservé du contenu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5536" y="274639"/>
            <a:ext cx="2880320" cy="615858"/>
          </a:xfrm>
          <a:prstGeom prst="rect">
            <a:avLst/>
          </a:prstGeom>
        </p:spPr>
      </p:pic>
      <p:sp>
        <p:nvSpPr>
          <p:cNvPr id="8" name="ZoneTexte 7"/>
          <p:cNvSpPr txBox="1"/>
          <p:nvPr/>
        </p:nvSpPr>
        <p:spPr>
          <a:xfrm>
            <a:off x="2012454" y="4775093"/>
            <a:ext cx="5335400" cy="400768"/>
          </a:xfrm>
          <a:prstGeom prst="rect">
            <a:avLst/>
          </a:prstGeom>
        </p:spPr>
        <p:txBody>
          <a:bodyPr vert="horz" wrap="square" lIns="91440" tIns="45720" rIns="91440" bIns="45720" rtlCol="0" anchor="ctr">
            <a:normAutofit/>
          </a:bodyPr>
          <a:lstStyle/>
          <a:p>
            <a:r>
              <a:rPr lang="fr-FR" dirty="0" smtClean="0"/>
              <a:t>En savoir plus sur le </a:t>
            </a:r>
            <a:r>
              <a:rPr lang="fr-FR" dirty="0" smtClean="0"/>
              <a:t>site de l’académie de Versailles:</a:t>
            </a:r>
            <a:endParaRPr lang="fr-FR" dirty="0" smtClean="0"/>
          </a:p>
        </p:txBody>
      </p:sp>
      <p:sp>
        <p:nvSpPr>
          <p:cNvPr id="6" name="ZoneTexte 5"/>
          <p:cNvSpPr txBox="1"/>
          <p:nvPr/>
        </p:nvSpPr>
        <p:spPr>
          <a:xfrm>
            <a:off x="734360" y="1567700"/>
            <a:ext cx="7629875" cy="1168718"/>
          </a:xfrm>
          <a:prstGeom prst="rect">
            <a:avLst/>
          </a:prstGeom>
        </p:spPr>
        <p:txBody>
          <a:bodyPr vert="horz" wrap="square" lIns="91440" tIns="45720" rIns="91440" bIns="45720" rtlCol="0" anchor="ctr">
            <a:normAutofit fontScale="92500"/>
          </a:bodyPr>
          <a:lstStyle/>
          <a:p>
            <a:r>
              <a:rPr lang="fr-FR" dirty="0"/>
              <a:t>Parcours en pédagogie inversée réalisé, autour de la météorologie, sur la plateforme ELEA, en utilisant la BRNE, pour étudier quelles sont les manifestations d’une dynamique externe sur Terre et si elles représentent un danger pour les populations</a:t>
            </a:r>
            <a:r>
              <a:rPr lang="fr-FR" dirty="0" smtClean="0"/>
              <a:t>.</a:t>
            </a:r>
          </a:p>
          <a:p>
            <a:r>
              <a:rPr lang="fr-FR" dirty="0" smtClean="0"/>
              <a:t>Académie de Versailles</a:t>
            </a:r>
            <a:endParaRPr lang="fr-FR" dirty="0"/>
          </a:p>
        </p:txBody>
      </p:sp>
      <p:sp>
        <p:nvSpPr>
          <p:cNvPr id="12" name="ZoneTexte 11"/>
          <p:cNvSpPr txBox="1"/>
          <p:nvPr/>
        </p:nvSpPr>
        <p:spPr>
          <a:xfrm>
            <a:off x="2412045" y="5085184"/>
            <a:ext cx="4536219" cy="720080"/>
          </a:xfrm>
          <a:prstGeom prst="rect">
            <a:avLst/>
          </a:prstGeom>
        </p:spPr>
        <p:txBody>
          <a:bodyPr vert="horz" wrap="square" lIns="91440" tIns="45720" rIns="91440" bIns="45720" rtlCol="0" anchor="ctr">
            <a:normAutofit/>
          </a:bodyPr>
          <a:lstStyle/>
          <a:p>
            <a:r>
              <a:rPr lang="fr-FR" dirty="0">
                <a:hlinkClick r:id="rId3"/>
              </a:rPr>
              <a:t>https://</a:t>
            </a:r>
            <a:r>
              <a:rPr lang="fr-FR" dirty="0" smtClean="0">
                <a:hlinkClick r:id="rId3"/>
              </a:rPr>
              <a:t>svt.ac-versailles.fr/spip.php?article924</a:t>
            </a:r>
            <a:r>
              <a:rPr lang="fr-FR" dirty="0" smtClean="0"/>
              <a:t> </a:t>
            </a:r>
            <a:endParaRPr lang="fr-FR" dirty="0" smtClean="0"/>
          </a:p>
        </p:txBody>
      </p:sp>
      <p:pic>
        <p:nvPicPr>
          <p:cNvPr id="10" name="Imag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55776" y="2736418"/>
            <a:ext cx="3528107" cy="2029776"/>
          </a:xfrm>
          <a:prstGeom prst="rect">
            <a:avLst/>
          </a:prstGeom>
        </p:spPr>
      </p:pic>
    </p:spTree>
    <p:extLst>
      <p:ext uri="{BB962C8B-B14F-4D97-AF65-F5344CB8AC3E}">
        <p14:creationId xmlns:p14="http://schemas.microsoft.com/office/powerpoint/2010/main" val="5882332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t>
            </a:r>
            <a:endParaRPr lang="fr-FR" dirty="0"/>
          </a:p>
        </p:txBody>
      </p:sp>
      <p:sp>
        <p:nvSpPr>
          <p:cNvPr id="3" name="Espace réservé du texte 2"/>
          <p:cNvSpPr>
            <a:spLocks noGrp="1"/>
          </p:cNvSpPr>
          <p:nvPr>
            <p:ph type="body" sz="quarter" idx="13"/>
          </p:nvPr>
        </p:nvSpPr>
        <p:spPr>
          <a:xfrm>
            <a:off x="395536" y="908720"/>
            <a:ext cx="7976598" cy="648072"/>
          </a:xfrm>
        </p:spPr>
        <p:txBody>
          <a:bodyPr>
            <a:normAutofit/>
          </a:bodyPr>
          <a:lstStyle/>
          <a:p>
            <a:r>
              <a:rPr lang="fr-FR" dirty="0" smtClean="0"/>
              <a:t>DES SCÉNARIOS PÉDAGOGIQUES EN SCIENCES &amp; TECHNOLOGIES PROPOSÉS PAR LA DANE AIX-MARSEILLE </a:t>
            </a:r>
            <a:endParaRPr lang="fr-FR" dirty="0"/>
          </a:p>
        </p:txBody>
      </p:sp>
      <p:pic>
        <p:nvPicPr>
          <p:cNvPr id="5" name="Espace réservé du contenu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5536" y="274639"/>
            <a:ext cx="2880320" cy="615858"/>
          </a:xfrm>
          <a:prstGeom prst="rect">
            <a:avLst/>
          </a:prstGeom>
        </p:spPr>
      </p:pic>
      <p:sp>
        <p:nvSpPr>
          <p:cNvPr id="8" name="ZoneTexte 7"/>
          <p:cNvSpPr txBox="1"/>
          <p:nvPr/>
        </p:nvSpPr>
        <p:spPr>
          <a:xfrm>
            <a:off x="2332944" y="4684416"/>
            <a:ext cx="4615320" cy="400768"/>
          </a:xfrm>
          <a:prstGeom prst="rect">
            <a:avLst/>
          </a:prstGeom>
        </p:spPr>
        <p:txBody>
          <a:bodyPr vert="horz" wrap="square" lIns="91440" tIns="45720" rIns="91440" bIns="45720" rtlCol="0" anchor="ctr">
            <a:normAutofit/>
          </a:bodyPr>
          <a:lstStyle/>
          <a:p>
            <a:r>
              <a:rPr lang="fr-FR" dirty="0" smtClean="0"/>
              <a:t>En savoir plus sur le blog de la </a:t>
            </a:r>
            <a:r>
              <a:rPr lang="fr-FR" dirty="0" err="1" smtClean="0"/>
              <a:t>Digithèque</a:t>
            </a:r>
            <a:r>
              <a:rPr lang="fr-FR" dirty="0" smtClean="0"/>
              <a:t> :</a:t>
            </a:r>
          </a:p>
        </p:txBody>
      </p:sp>
      <p:sp>
        <p:nvSpPr>
          <p:cNvPr id="6" name="ZoneTexte 5"/>
          <p:cNvSpPr txBox="1"/>
          <p:nvPr/>
        </p:nvSpPr>
        <p:spPr>
          <a:xfrm>
            <a:off x="721343" y="1873445"/>
            <a:ext cx="7629875" cy="763467"/>
          </a:xfrm>
          <a:prstGeom prst="rect">
            <a:avLst/>
          </a:prstGeom>
        </p:spPr>
        <p:txBody>
          <a:bodyPr vert="horz" wrap="square" lIns="91440" tIns="45720" rIns="91440" bIns="45720" rtlCol="0" anchor="ctr">
            <a:normAutofit fontScale="92500" lnSpcReduction="20000"/>
          </a:bodyPr>
          <a:lstStyle/>
          <a:p>
            <a:r>
              <a:rPr lang="fr-FR" dirty="0"/>
              <a:t>La délégation académique au numérique éducatif de l’académie d’Aix-Marseille propose sur son site de nombreux scénarios de parcours pédagogiques. Voici ceux réalisés à partir de ressources de la </a:t>
            </a:r>
            <a:r>
              <a:rPr lang="fr-FR" dirty="0" err="1"/>
              <a:t>Digithèque</a:t>
            </a:r>
            <a:r>
              <a:rPr lang="fr-FR" dirty="0"/>
              <a:t> en Sciences et Technologie.</a:t>
            </a:r>
            <a:endParaRPr lang="fr-FR" dirty="0"/>
          </a:p>
        </p:txBody>
      </p:sp>
      <p:sp>
        <p:nvSpPr>
          <p:cNvPr id="12" name="ZoneTexte 11"/>
          <p:cNvSpPr txBox="1"/>
          <p:nvPr/>
        </p:nvSpPr>
        <p:spPr>
          <a:xfrm>
            <a:off x="2412045" y="5085184"/>
            <a:ext cx="4320195" cy="720080"/>
          </a:xfrm>
          <a:prstGeom prst="rect">
            <a:avLst/>
          </a:prstGeom>
        </p:spPr>
        <p:txBody>
          <a:bodyPr vert="horz" wrap="square" lIns="91440" tIns="45720" rIns="91440" bIns="45720" rtlCol="0" anchor="ctr">
            <a:normAutofit fontScale="92500" lnSpcReduction="20000"/>
          </a:bodyPr>
          <a:lstStyle/>
          <a:p>
            <a:r>
              <a:rPr lang="fr-FR" dirty="0">
                <a:hlinkClick r:id="rId3"/>
              </a:rPr>
              <a:t>http://blog.digitheque-belin.fr/des-scenarios-pedagogiques-en-sciences-technologies-proposes-par-la-dane-aix-marseille</a:t>
            </a:r>
            <a:r>
              <a:rPr lang="fr-FR" dirty="0" smtClean="0">
                <a:hlinkClick r:id="rId3"/>
              </a:rPr>
              <a:t>/</a:t>
            </a:r>
            <a:r>
              <a:rPr lang="fr-FR" dirty="0" smtClean="0"/>
              <a:t> </a:t>
            </a:r>
            <a:endParaRPr lang="fr-FR" dirty="0" smtClean="0"/>
          </a:p>
        </p:txBody>
      </p:sp>
      <p:pic>
        <p:nvPicPr>
          <p:cNvPr id="4" name="Imag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19672" y="2736418"/>
            <a:ext cx="1994343" cy="1413422"/>
          </a:xfrm>
          <a:prstGeom prst="rect">
            <a:avLst/>
          </a:prstGeom>
        </p:spPr>
      </p:pic>
      <p:pic>
        <p:nvPicPr>
          <p:cNvPr id="9" name="Imag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76056" y="3037680"/>
            <a:ext cx="1872208" cy="1326863"/>
          </a:xfrm>
          <a:prstGeom prst="rect">
            <a:avLst/>
          </a:prstGeom>
        </p:spPr>
      </p:pic>
    </p:spTree>
    <p:extLst>
      <p:ext uri="{BB962C8B-B14F-4D97-AF65-F5344CB8AC3E}">
        <p14:creationId xmlns:p14="http://schemas.microsoft.com/office/powerpoint/2010/main" val="16785349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t>
            </a:r>
            <a:endParaRPr lang="fr-FR" dirty="0"/>
          </a:p>
        </p:txBody>
      </p:sp>
      <p:sp>
        <p:nvSpPr>
          <p:cNvPr id="3" name="Espace réservé du texte 2"/>
          <p:cNvSpPr>
            <a:spLocks noGrp="1"/>
          </p:cNvSpPr>
          <p:nvPr>
            <p:ph type="body" sz="quarter" idx="13"/>
          </p:nvPr>
        </p:nvSpPr>
        <p:spPr/>
        <p:txBody>
          <a:bodyPr/>
          <a:lstStyle/>
          <a:p>
            <a:r>
              <a:rPr lang="fr-FR" dirty="0" smtClean="0"/>
              <a:t>LE DÉVELOPPEMENT DES ÊTRES VIVANTS</a:t>
            </a:r>
            <a:endParaRPr lang="fr-FR" dirty="0">
              <a:effectLst/>
            </a:endParaRPr>
          </a:p>
        </p:txBody>
      </p:sp>
      <p:pic>
        <p:nvPicPr>
          <p:cNvPr id="5" name="Espace réservé du contenu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5536" y="274639"/>
            <a:ext cx="2880320" cy="615858"/>
          </a:xfrm>
          <a:prstGeom prst="rect">
            <a:avLst/>
          </a:prstGeom>
        </p:spPr>
      </p:pic>
      <p:sp>
        <p:nvSpPr>
          <p:cNvPr id="8" name="ZoneTexte 7"/>
          <p:cNvSpPr txBox="1"/>
          <p:nvPr/>
        </p:nvSpPr>
        <p:spPr>
          <a:xfrm>
            <a:off x="2332944" y="4684416"/>
            <a:ext cx="4615320" cy="400768"/>
          </a:xfrm>
          <a:prstGeom prst="rect">
            <a:avLst/>
          </a:prstGeom>
        </p:spPr>
        <p:txBody>
          <a:bodyPr vert="horz" wrap="square" lIns="91440" tIns="45720" rIns="91440" bIns="45720" rtlCol="0" anchor="ctr">
            <a:normAutofit/>
          </a:bodyPr>
          <a:lstStyle/>
          <a:p>
            <a:r>
              <a:rPr lang="fr-FR" dirty="0" smtClean="0"/>
              <a:t>En savoir plus sur le blog de la </a:t>
            </a:r>
            <a:r>
              <a:rPr lang="fr-FR" dirty="0" err="1" smtClean="0"/>
              <a:t>Digithèque</a:t>
            </a:r>
            <a:r>
              <a:rPr lang="fr-FR" dirty="0" smtClean="0"/>
              <a:t> :</a:t>
            </a:r>
          </a:p>
        </p:txBody>
      </p:sp>
      <p:sp>
        <p:nvSpPr>
          <p:cNvPr id="6" name="ZoneTexte 5"/>
          <p:cNvSpPr txBox="1"/>
          <p:nvPr/>
        </p:nvSpPr>
        <p:spPr>
          <a:xfrm>
            <a:off x="740267" y="1353220"/>
            <a:ext cx="7629875" cy="1216351"/>
          </a:xfrm>
          <a:prstGeom prst="rect">
            <a:avLst/>
          </a:prstGeom>
        </p:spPr>
        <p:txBody>
          <a:bodyPr vert="horz" wrap="square" lIns="91440" tIns="45720" rIns="91440" bIns="45720" rtlCol="0" anchor="ctr">
            <a:normAutofit fontScale="70000" lnSpcReduction="20000"/>
          </a:bodyPr>
          <a:lstStyle/>
          <a:p>
            <a:r>
              <a:rPr lang="fr-FR" dirty="0"/>
              <a:t>Pour caractériser les </a:t>
            </a:r>
            <a:r>
              <a:rPr lang="fr-FR" b="1" dirty="0"/>
              <a:t>modifications</a:t>
            </a:r>
            <a:r>
              <a:rPr lang="fr-FR" dirty="0"/>
              <a:t> subies par un organisme vivant au cours de sa vie, les élèves utilisent les</a:t>
            </a:r>
            <a:r>
              <a:rPr lang="fr-FR" b="1" dirty="0"/>
              <a:t> fiches documentaires</a:t>
            </a:r>
            <a:r>
              <a:rPr lang="fr-FR" dirty="0"/>
              <a:t> des animaux du jardin. Par le biais d’un </a:t>
            </a:r>
            <a:r>
              <a:rPr lang="fr-FR" b="1" dirty="0"/>
              <a:t>exercice interactif</a:t>
            </a:r>
            <a:r>
              <a:rPr lang="fr-FR" dirty="0"/>
              <a:t>, ils constatent que, dans certains cas, le jeune </a:t>
            </a:r>
            <a:r>
              <a:rPr lang="fr-FR" b="1" dirty="0"/>
              <a:t>ressemble</a:t>
            </a:r>
            <a:r>
              <a:rPr lang="fr-FR" dirty="0"/>
              <a:t> dès sa naissance à ses parents, tandis que dans les autres cas, il subit des </a:t>
            </a:r>
            <a:r>
              <a:rPr lang="fr-FR" b="1" dirty="0"/>
              <a:t>transformations</a:t>
            </a:r>
            <a:r>
              <a:rPr lang="fr-FR" dirty="0"/>
              <a:t>.</a:t>
            </a:r>
          </a:p>
          <a:p>
            <a:r>
              <a:rPr lang="fr-FR" dirty="0"/>
              <a:t>Ils retracent ensuite les</a:t>
            </a:r>
            <a:r>
              <a:rPr lang="fr-FR" b="1" dirty="0"/>
              <a:t> étapes de développement</a:t>
            </a:r>
            <a:r>
              <a:rPr lang="fr-FR" dirty="0"/>
              <a:t> de plusieurs animaux, de l’œuf au stade adulte. On peut mettre en place un </a:t>
            </a:r>
            <a:r>
              <a:rPr lang="fr-FR" b="1" dirty="0"/>
              <a:t>élevage</a:t>
            </a:r>
            <a:r>
              <a:rPr lang="fr-FR" dirty="0"/>
              <a:t> de ténébrions ou de phasmes bâton en classe et proposer aux élèves de lire une </a:t>
            </a:r>
            <a:r>
              <a:rPr lang="fr-FR" b="1" dirty="0"/>
              <a:t>fiche documentaire</a:t>
            </a:r>
            <a:r>
              <a:rPr lang="fr-FR" dirty="0"/>
              <a:t> pour les sensibiliser aux besoins des êtres vivants.</a:t>
            </a:r>
          </a:p>
        </p:txBody>
      </p:sp>
      <p:sp>
        <p:nvSpPr>
          <p:cNvPr id="12" name="ZoneTexte 11"/>
          <p:cNvSpPr txBox="1"/>
          <p:nvPr/>
        </p:nvSpPr>
        <p:spPr>
          <a:xfrm>
            <a:off x="2412045" y="5085184"/>
            <a:ext cx="4464211" cy="720080"/>
          </a:xfrm>
          <a:prstGeom prst="rect">
            <a:avLst/>
          </a:prstGeom>
        </p:spPr>
        <p:txBody>
          <a:bodyPr vert="horz" wrap="square" lIns="91440" tIns="45720" rIns="91440" bIns="45720" rtlCol="0" anchor="ctr">
            <a:normAutofit fontScale="92500" lnSpcReduction="20000"/>
          </a:bodyPr>
          <a:lstStyle/>
          <a:p>
            <a:r>
              <a:rPr lang="fr-FR" dirty="0">
                <a:hlinkClick r:id="rId3"/>
              </a:rPr>
              <a:t>http://enseignant.digitheque-belin.fr/#/</a:t>
            </a:r>
            <a:r>
              <a:rPr lang="fr-FR" dirty="0" smtClean="0">
                <a:hlinkClick r:id="rId3"/>
              </a:rPr>
              <a:t>resources/modules/modulepreview/37bc17f0-c6fa-4897-a845-2a117955e1e0</a:t>
            </a:r>
            <a:r>
              <a:rPr lang="fr-FR" dirty="0" smtClean="0"/>
              <a:t> </a:t>
            </a:r>
            <a:endParaRPr lang="fr-FR" dirty="0" smtClean="0"/>
          </a:p>
        </p:txBody>
      </p:sp>
      <p:pic>
        <p:nvPicPr>
          <p:cNvPr id="9" name="Imag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12235" y="2651331"/>
            <a:ext cx="2943200" cy="1962133"/>
          </a:xfrm>
          <a:prstGeom prst="rect">
            <a:avLst/>
          </a:prstGeom>
        </p:spPr>
      </p:pic>
    </p:spTree>
    <p:extLst>
      <p:ext uri="{BB962C8B-B14F-4D97-AF65-F5344CB8AC3E}">
        <p14:creationId xmlns:p14="http://schemas.microsoft.com/office/powerpoint/2010/main" val="34557789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t>
            </a:r>
            <a:endParaRPr lang="fr-FR" dirty="0"/>
          </a:p>
        </p:txBody>
      </p:sp>
      <p:sp>
        <p:nvSpPr>
          <p:cNvPr id="3" name="Espace réservé du texte 2"/>
          <p:cNvSpPr>
            <a:spLocks noGrp="1"/>
          </p:cNvSpPr>
          <p:nvPr>
            <p:ph type="body" sz="quarter" idx="13"/>
          </p:nvPr>
        </p:nvSpPr>
        <p:spPr>
          <a:xfrm>
            <a:off x="395536" y="908720"/>
            <a:ext cx="7976598" cy="432048"/>
          </a:xfrm>
        </p:spPr>
        <p:txBody>
          <a:bodyPr>
            <a:normAutofit/>
          </a:bodyPr>
          <a:lstStyle/>
          <a:p>
            <a:r>
              <a:rPr lang="fr-FR" dirty="0" smtClean="0"/>
              <a:t>ÉTUDIONS LE CERVEAU : UN ORGANE COMME LES AUTRES ? </a:t>
            </a:r>
            <a:endParaRPr lang="fr-FR" dirty="0"/>
          </a:p>
        </p:txBody>
      </p:sp>
      <p:pic>
        <p:nvPicPr>
          <p:cNvPr id="5" name="Espace réservé du contenu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5536" y="274639"/>
            <a:ext cx="2880320" cy="615858"/>
          </a:xfrm>
          <a:prstGeom prst="rect">
            <a:avLst/>
          </a:prstGeom>
        </p:spPr>
      </p:pic>
      <p:sp>
        <p:nvSpPr>
          <p:cNvPr id="8" name="ZoneTexte 7"/>
          <p:cNvSpPr txBox="1"/>
          <p:nvPr/>
        </p:nvSpPr>
        <p:spPr>
          <a:xfrm>
            <a:off x="2332944" y="4756424"/>
            <a:ext cx="4615320" cy="400768"/>
          </a:xfrm>
          <a:prstGeom prst="rect">
            <a:avLst/>
          </a:prstGeom>
        </p:spPr>
        <p:txBody>
          <a:bodyPr vert="horz" wrap="square" lIns="91440" tIns="45720" rIns="91440" bIns="45720" rtlCol="0" anchor="ctr">
            <a:normAutofit/>
          </a:bodyPr>
          <a:lstStyle/>
          <a:p>
            <a:r>
              <a:rPr lang="fr-FR" dirty="0" smtClean="0"/>
              <a:t>En savoir plus sur le blog de la </a:t>
            </a:r>
            <a:r>
              <a:rPr lang="fr-FR" dirty="0" err="1" smtClean="0"/>
              <a:t>Digithèque</a:t>
            </a:r>
            <a:r>
              <a:rPr lang="fr-FR" dirty="0" smtClean="0"/>
              <a:t> :</a:t>
            </a:r>
          </a:p>
        </p:txBody>
      </p:sp>
      <p:sp>
        <p:nvSpPr>
          <p:cNvPr id="6" name="ZoneTexte 5"/>
          <p:cNvSpPr txBox="1"/>
          <p:nvPr/>
        </p:nvSpPr>
        <p:spPr>
          <a:xfrm>
            <a:off x="683568" y="1470794"/>
            <a:ext cx="7629875" cy="1008112"/>
          </a:xfrm>
          <a:prstGeom prst="rect">
            <a:avLst/>
          </a:prstGeom>
        </p:spPr>
        <p:txBody>
          <a:bodyPr vert="horz" wrap="square" lIns="91440" tIns="45720" rIns="91440" bIns="45720" rtlCol="0" anchor="ctr">
            <a:normAutofit fontScale="77500" lnSpcReduction="20000"/>
          </a:bodyPr>
          <a:lstStyle/>
          <a:p>
            <a:r>
              <a:rPr lang="fr-FR" i="1" dirty="0"/>
              <a:t>À l’occasion de la Semaine du cerveau, qui se tient du 12 au 18 mars 2018 en France et dans une centaine d’autres pays, la </a:t>
            </a:r>
            <a:r>
              <a:rPr lang="fr-FR" i="1" dirty="0" err="1"/>
              <a:t>Digithèque</a:t>
            </a:r>
            <a:r>
              <a:rPr lang="fr-FR" i="1" dirty="0"/>
              <a:t> propose une sélection de ressources pour mieux comprendre le fonctionnement et le rôle de cet organe. Tout d’abord, qu’est-ce qu’un organe ? À quoi sert-il ? Et la science-fiction a-t-elle raison de croire que les machines pourront un jour nous remplacer ?</a:t>
            </a:r>
            <a:endParaRPr lang="fr-FR" dirty="0" smtClean="0"/>
          </a:p>
        </p:txBody>
      </p:sp>
      <p:sp>
        <p:nvSpPr>
          <p:cNvPr id="12" name="ZoneTexte 11"/>
          <p:cNvSpPr txBox="1"/>
          <p:nvPr/>
        </p:nvSpPr>
        <p:spPr>
          <a:xfrm>
            <a:off x="2412045" y="5085184"/>
            <a:ext cx="4320195" cy="720080"/>
          </a:xfrm>
          <a:prstGeom prst="rect">
            <a:avLst/>
          </a:prstGeom>
        </p:spPr>
        <p:txBody>
          <a:bodyPr vert="horz" wrap="square" lIns="91440" tIns="45720" rIns="91440" bIns="45720" rtlCol="0" anchor="ctr">
            <a:normAutofit/>
          </a:bodyPr>
          <a:lstStyle/>
          <a:p>
            <a:r>
              <a:rPr lang="fr-FR" dirty="0">
                <a:hlinkClick r:id="rId3"/>
              </a:rPr>
              <a:t>http://blog.digitheque-belin.fr/cerveau</a:t>
            </a:r>
            <a:r>
              <a:rPr lang="fr-FR" dirty="0" smtClean="0">
                <a:hlinkClick r:id="rId3"/>
              </a:rPr>
              <a:t>/</a:t>
            </a:r>
            <a:r>
              <a:rPr lang="fr-FR" dirty="0" smtClean="0"/>
              <a:t> </a:t>
            </a:r>
            <a:endParaRPr lang="fr-FR" dirty="0" smtClean="0"/>
          </a:p>
        </p:txBody>
      </p:sp>
      <p:pic>
        <p:nvPicPr>
          <p:cNvPr id="4" name="Imag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71800" y="2478906"/>
            <a:ext cx="2722578" cy="2145391"/>
          </a:xfrm>
          <a:prstGeom prst="rect">
            <a:avLst/>
          </a:prstGeom>
        </p:spPr>
      </p:pic>
    </p:spTree>
    <p:extLst>
      <p:ext uri="{BB962C8B-B14F-4D97-AF65-F5344CB8AC3E}">
        <p14:creationId xmlns:p14="http://schemas.microsoft.com/office/powerpoint/2010/main" val="36867481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t>
            </a:r>
            <a:endParaRPr lang="fr-FR" dirty="0"/>
          </a:p>
        </p:txBody>
      </p:sp>
      <p:sp>
        <p:nvSpPr>
          <p:cNvPr id="3" name="Espace réservé du texte 2"/>
          <p:cNvSpPr>
            <a:spLocks noGrp="1"/>
          </p:cNvSpPr>
          <p:nvPr>
            <p:ph type="body" sz="quarter" idx="13"/>
          </p:nvPr>
        </p:nvSpPr>
        <p:spPr>
          <a:xfrm>
            <a:off x="395536" y="908720"/>
            <a:ext cx="7976598" cy="432048"/>
          </a:xfrm>
        </p:spPr>
        <p:txBody>
          <a:bodyPr>
            <a:normAutofit/>
          </a:bodyPr>
          <a:lstStyle/>
          <a:p>
            <a:r>
              <a:rPr lang="fr-FR" dirty="0" smtClean="0"/>
              <a:t>LA CONSERVATION DES ALIMENTS </a:t>
            </a:r>
            <a:endParaRPr lang="fr-FR" dirty="0"/>
          </a:p>
        </p:txBody>
      </p:sp>
      <p:pic>
        <p:nvPicPr>
          <p:cNvPr id="5" name="Espace réservé du contenu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5536" y="274639"/>
            <a:ext cx="2880320" cy="615858"/>
          </a:xfrm>
          <a:prstGeom prst="rect">
            <a:avLst/>
          </a:prstGeom>
        </p:spPr>
      </p:pic>
      <p:sp>
        <p:nvSpPr>
          <p:cNvPr id="8" name="ZoneTexte 7"/>
          <p:cNvSpPr txBox="1"/>
          <p:nvPr/>
        </p:nvSpPr>
        <p:spPr>
          <a:xfrm>
            <a:off x="2332944" y="4756424"/>
            <a:ext cx="4615320" cy="400768"/>
          </a:xfrm>
          <a:prstGeom prst="rect">
            <a:avLst/>
          </a:prstGeom>
        </p:spPr>
        <p:txBody>
          <a:bodyPr vert="horz" wrap="square" lIns="91440" tIns="45720" rIns="91440" bIns="45720" rtlCol="0" anchor="ctr">
            <a:normAutofit/>
          </a:bodyPr>
          <a:lstStyle/>
          <a:p>
            <a:r>
              <a:rPr lang="fr-FR" dirty="0" smtClean="0"/>
              <a:t>En savoir plus sur le blog de la </a:t>
            </a:r>
            <a:r>
              <a:rPr lang="fr-FR" dirty="0" err="1" smtClean="0"/>
              <a:t>Digithèque</a:t>
            </a:r>
            <a:r>
              <a:rPr lang="fr-FR" dirty="0" smtClean="0"/>
              <a:t> :</a:t>
            </a:r>
          </a:p>
        </p:txBody>
      </p:sp>
      <p:sp>
        <p:nvSpPr>
          <p:cNvPr id="6" name="ZoneTexte 5"/>
          <p:cNvSpPr txBox="1"/>
          <p:nvPr/>
        </p:nvSpPr>
        <p:spPr>
          <a:xfrm>
            <a:off x="683568" y="1470794"/>
            <a:ext cx="7629875" cy="1008112"/>
          </a:xfrm>
          <a:prstGeom prst="rect">
            <a:avLst/>
          </a:prstGeom>
        </p:spPr>
        <p:txBody>
          <a:bodyPr vert="horz" wrap="square" lIns="91440" tIns="45720" rIns="91440" bIns="45720" rtlCol="0" anchor="ctr">
            <a:normAutofit fontScale="92500" lnSpcReduction="20000"/>
          </a:bodyPr>
          <a:lstStyle/>
          <a:p>
            <a:r>
              <a:rPr lang="fr-FR" dirty="0"/>
              <a:t>La conservation des aliments, une thématique qui permet d’éduquer les élèves au goût. Et parce que le goût est une expérience totale qui passe aussi par la vue, sur la </a:t>
            </a:r>
            <a:r>
              <a:rPr lang="fr-FR" dirty="0" err="1"/>
              <a:t>Digithèque</a:t>
            </a:r>
            <a:r>
              <a:rPr lang="fr-FR" dirty="0"/>
              <a:t> on vous propose plusieurs animations en lien avec le programme de Sciences et Technologie Cycle 3.</a:t>
            </a:r>
            <a:endParaRPr lang="fr-FR" dirty="0" smtClean="0"/>
          </a:p>
        </p:txBody>
      </p:sp>
      <p:sp>
        <p:nvSpPr>
          <p:cNvPr id="12" name="ZoneTexte 11"/>
          <p:cNvSpPr txBox="1"/>
          <p:nvPr/>
        </p:nvSpPr>
        <p:spPr>
          <a:xfrm>
            <a:off x="2412045" y="5085184"/>
            <a:ext cx="4320195" cy="720080"/>
          </a:xfrm>
          <a:prstGeom prst="rect">
            <a:avLst/>
          </a:prstGeom>
        </p:spPr>
        <p:txBody>
          <a:bodyPr vert="horz" wrap="square" lIns="91440" tIns="45720" rIns="91440" bIns="45720" rtlCol="0" anchor="ctr">
            <a:normAutofit fontScale="92500" lnSpcReduction="20000"/>
          </a:bodyPr>
          <a:lstStyle/>
          <a:p>
            <a:r>
              <a:rPr lang="fr-FR" dirty="0">
                <a:hlinkClick r:id="rId3"/>
              </a:rPr>
              <a:t>http://blog.digitheque-belin.fr/conservation-aliments-animations-pour-la-semaine-du-gout</a:t>
            </a:r>
            <a:r>
              <a:rPr lang="fr-FR" dirty="0" smtClean="0">
                <a:hlinkClick r:id="rId3"/>
              </a:rPr>
              <a:t>/</a:t>
            </a:r>
            <a:r>
              <a:rPr lang="fr-FR" dirty="0" smtClean="0"/>
              <a:t> </a:t>
            </a:r>
            <a:endParaRPr lang="fr-FR" dirty="0" smtClean="0"/>
          </a:p>
        </p:txBody>
      </p:sp>
      <p:pic>
        <p:nvPicPr>
          <p:cNvPr id="7" name="Imag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85006" y="2515590"/>
            <a:ext cx="4597657" cy="2159153"/>
          </a:xfrm>
          <a:prstGeom prst="rect">
            <a:avLst/>
          </a:prstGeom>
        </p:spPr>
      </p:pic>
    </p:spTree>
    <p:extLst>
      <p:ext uri="{BB962C8B-B14F-4D97-AF65-F5344CB8AC3E}">
        <p14:creationId xmlns:p14="http://schemas.microsoft.com/office/powerpoint/2010/main" val="4007679868"/>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Personnalisé 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91A5"/>
      </a:hlink>
      <a:folHlink>
        <a:srgbClr val="00768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1A6"/>
        </a:solidFill>
        <a:ln w="6350">
          <a:noFill/>
        </a:ln>
      </a:spPr>
      <a:bodyPr anchor="ctr"/>
      <a:lstStyle>
        <a:defPPr algn="ctr" fontAlgn="auto">
          <a:spcBef>
            <a:spcPts val="0"/>
          </a:spcBef>
          <a:spcAft>
            <a:spcPts val="0"/>
          </a:spcAft>
          <a:defRPr sz="1100" b="1" smtClean="0"/>
        </a:defPPr>
      </a:lstStyle>
      <a:style>
        <a:lnRef idx="2">
          <a:schemeClr val="accent1">
            <a:shade val="50000"/>
          </a:schemeClr>
        </a:lnRef>
        <a:fillRef idx="1">
          <a:schemeClr val="accent1"/>
        </a:fillRef>
        <a:effectRef idx="0">
          <a:schemeClr val="accent1"/>
        </a:effectRef>
        <a:fontRef idx="minor">
          <a:schemeClr val="lt1"/>
        </a:fontRef>
      </a:style>
    </a:spDef>
    <a:txDef>
      <a:spPr/>
      <a:bodyPr vert="horz" lIns="91440" tIns="45720" rIns="91440" bIns="45720" rtlCol="0" anchor="ctr">
        <a:normAutofit fontScale="47500" lnSpcReduction="20000"/>
      </a:bodyPr>
      <a:lstStyle>
        <a:defPPr>
          <a:defRPr dirty="0" smtClean="0"/>
        </a:defPPr>
      </a:lstStyle>
    </a:txDef>
  </a:objectDefaults>
  <a:extraClrScheme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20917</TotalTime>
  <Words>451</Words>
  <Application>Microsoft Office PowerPoint</Application>
  <PresentationFormat>Affichage à l'écran (4:3)</PresentationFormat>
  <Paragraphs>32</Paragraphs>
  <Slides>6</Slides>
  <Notes>0</Notes>
  <HiddenSlides>0</HiddenSlides>
  <MMClips>0</MMClips>
  <ScaleCrop>false</ScaleCrop>
  <HeadingPairs>
    <vt:vector size="6" baseType="variant">
      <vt:variant>
        <vt:lpstr>Polices utilisées</vt:lpstr>
      </vt:variant>
      <vt:variant>
        <vt:i4>4</vt:i4>
      </vt:variant>
      <vt:variant>
        <vt:lpstr>Thème</vt:lpstr>
      </vt:variant>
      <vt:variant>
        <vt:i4>2</vt:i4>
      </vt:variant>
      <vt:variant>
        <vt:lpstr>Titres des diapositives</vt:lpstr>
      </vt:variant>
      <vt:variant>
        <vt:i4>6</vt:i4>
      </vt:variant>
    </vt:vector>
  </HeadingPairs>
  <TitlesOfParts>
    <vt:vector size="12" baseType="lpstr">
      <vt:lpstr>Arial</vt:lpstr>
      <vt:lpstr>Calibri</vt:lpstr>
      <vt:lpstr>Franchise</vt:lpstr>
      <vt:lpstr>Wingdings</vt:lpstr>
      <vt:lpstr>Thème Office</vt:lpstr>
      <vt:lpstr>Conception personnalisée</vt:lpstr>
      <vt:lpstr> </vt:lpstr>
      <vt:lpstr> </vt:lpstr>
      <vt:lpstr> </vt:lpstr>
      <vt:lpstr> </vt:lpstr>
      <vt:lpstr> </vt:lpstr>
      <vt:lpstr> </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Fanny Dirrière</dc:creator>
  <cp:lastModifiedBy>eric sinet</cp:lastModifiedBy>
  <cp:revision>323</cp:revision>
  <dcterms:created xsi:type="dcterms:W3CDTF">2016-03-24T12:53:45Z</dcterms:created>
  <dcterms:modified xsi:type="dcterms:W3CDTF">2019-02-11T10:02:12Z</dcterms:modified>
</cp:coreProperties>
</file>