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3779838" cy="53276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88ECB"/>
    <a:srgbClr val="9C5D9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559" autoAdjust="0"/>
    <p:restoredTop sz="94660"/>
  </p:normalViewPr>
  <p:slideViewPr>
    <p:cSldViewPr snapToGrid="0">
      <p:cViewPr varScale="1">
        <p:scale>
          <a:sx n="142" d="100"/>
          <a:sy n="142" d="100"/>
        </p:scale>
        <p:origin x="2694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Valerie LACOUME" userId="S::valerie.lacoume@office.ac-reims.fr::444e226b-16b5-41bb-aa91-a6e8679a2edc" providerId="AD" clId="Web-{5D261F54-73B4-8676-2F0B-2CBBCFEAC9B7}"/>
    <pc:docChg chg="modSld">
      <pc:chgData name="Valerie LACOUME" userId="S::valerie.lacoume@office.ac-reims.fr::444e226b-16b5-41bb-aa91-a6e8679a2edc" providerId="AD" clId="Web-{5D261F54-73B4-8676-2F0B-2CBBCFEAC9B7}" dt="2019-01-28T13:21:13.617" v="4" actId="20577"/>
      <pc:docMkLst>
        <pc:docMk/>
      </pc:docMkLst>
      <pc:sldChg chg="modSp">
        <pc:chgData name="Valerie LACOUME" userId="S::valerie.lacoume@office.ac-reims.fr::444e226b-16b5-41bb-aa91-a6e8679a2edc" providerId="AD" clId="Web-{5D261F54-73B4-8676-2F0B-2CBBCFEAC9B7}" dt="2019-01-28T13:21:13.382" v="2" actId="20577"/>
        <pc:sldMkLst>
          <pc:docMk/>
          <pc:sldMk cId="3989304746" sldId="256"/>
        </pc:sldMkLst>
        <pc:spChg chg="mod">
          <ac:chgData name="Valerie LACOUME" userId="S::valerie.lacoume@office.ac-reims.fr::444e226b-16b5-41bb-aa91-a6e8679a2edc" providerId="AD" clId="Web-{5D261F54-73B4-8676-2F0B-2CBBCFEAC9B7}" dt="2019-01-28T13:21:13.382" v="2" actId="20577"/>
          <ac:spMkLst>
            <pc:docMk/>
            <pc:sldMk cId="3989304746" sldId="256"/>
            <ac:spMk id="9" creationId="{00000000-0000-0000-0000-000000000000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22987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864" y="283649"/>
            <a:ext cx="3260110" cy="1029766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9864" y="1418240"/>
            <a:ext cx="3260110" cy="338034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885933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704947" y="283648"/>
            <a:ext cx="815028" cy="4514937"/>
          </a:xfrm>
          <a:prstGeom prst="rect">
            <a:avLst/>
          </a:prstGeo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9864" y="283648"/>
            <a:ext cx="2397835" cy="451493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968514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864" y="283649"/>
            <a:ext cx="3260110" cy="1029766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9864" y="1418240"/>
            <a:ext cx="3260110" cy="338034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256047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96" y="1328214"/>
            <a:ext cx="3260110" cy="2216154"/>
          </a:xfrm>
          <a:prstGeom prst="rect">
            <a:avLst/>
          </a:prstGeom>
        </p:spPr>
        <p:txBody>
          <a:bodyPr anchor="b"/>
          <a:lstStyle>
            <a:lvl1pPr>
              <a:defRPr sz="248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96" y="3565334"/>
            <a:ext cx="3260110" cy="116542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992">
                <a:solidFill>
                  <a:schemeClr val="tx1"/>
                </a:solidFill>
              </a:defRPr>
            </a:lvl1pPr>
            <a:lvl2pPr marL="189006" indent="0">
              <a:buNone/>
              <a:defRPr sz="827">
                <a:solidFill>
                  <a:schemeClr val="tx1">
                    <a:tint val="75000"/>
                  </a:schemeClr>
                </a:solidFill>
              </a:defRPr>
            </a:lvl2pPr>
            <a:lvl3pPr marL="378013" indent="0">
              <a:buNone/>
              <a:defRPr sz="744">
                <a:solidFill>
                  <a:schemeClr val="tx1">
                    <a:tint val="75000"/>
                  </a:schemeClr>
                </a:solidFill>
              </a:defRPr>
            </a:lvl3pPr>
            <a:lvl4pPr marL="567019" indent="0">
              <a:buNone/>
              <a:defRPr sz="661">
                <a:solidFill>
                  <a:schemeClr val="tx1">
                    <a:tint val="75000"/>
                  </a:schemeClr>
                </a:solidFill>
              </a:defRPr>
            </a:lvl4pPr>
            <a:lvl5pPr marL="756026" indent="0">
              <a:buNone/>
              <a:defRPr sz="661">
                <a:solidFill>
                  <a:schemeClr val="tx1">
                    <a:tint val="75000"/>
                  </a:schemeClr>
                </a:solidFill>
              </a:defRPr>
            </a:lvl5pPr>
            <a:lvl6pPr marL="945032" indent="0">
              <a:buNone/>
              <a:defRPr sz="661">
                <a:solidFill>
                  <a:schemeClr val="tx1">
                    <a:tint val="75000"/>
                  </a:schemeClr>
                </a:solidFill>
              </a:defRPr>
            </a:lvl6pPr>
            <a:lvl7pPr marL="1134039" indent="0">
              <a:buNone/>
              <a:defRPr sz="661">
                <a:solidFill>
                  <a:schemeClr val="tx1">
                    <a:tint val="75000"/>
                  </a:schemeClr>
                </a:solidFill>
              </a:defRPr>
            </a:lvl7pPr>
            <a:lvl8pPr marL="1323045" indent="0">
              <a:buNone/>
              <a:defRPr sz="661">
                <a:solidFill>
                  <a:schemeClr val="tx1">
                    <a:tint val="75000"/>
                  </a:schemeClr>
                </a:solidFill>
              </a:defRPr>
            </a:lvl8pPr>
            <a:lvl9pPr marL="1512052" indent="0">
              <a:buNone/>
              <a:defRPr sz="661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66632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864" y="283649"/>
            <a:ext cx="3260110" cy="1029766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9864" y="1418240"/>
            <a:ext cx="1606431" cy="338034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13543" y="1418240"/>
            <a:ext cx="1606431" cy="338034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155316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0356" y="283649"/>
            <a:ext cx="3260110" cy="1029766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0357" y="1306014"/>
            <a:ext cx="1599048" cy="64005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992" b="1"/>
            </a:lvl1pPr>
            <a:lvl2pPr marL="189006" indent="0">
              <a:buNone/>
              <a:defRPr sz="827" b="1"/>
            </a:lvl2pPr>
            <a:lvl3pPr marL="378013" indent="0">
              <a:buNone/>
              <a:defRPr sz="744" b="1"/>
            </a:lvl3pPr>
            <a:lvl4pPr marL="567019" indent="0">
              <a:buNone/>
              <a:defRPr sz="661" b="1"/>
            </a:lvl4pPr>
            <a:lvl5pPr marL="756026" indent="0">
              <a:buNone/>
              <a:defRPr sz="661" b="1"/>
            </a:lvl5pPr>
            <a:lvl6pPr marL="945032" indent="0">
              <a:buNone/>
              <a:defRPr sz="661" b="1"/>
            </a:lvl6pPr>
            <a:lvl7pPr marL="1134039" indent="0">
              <a:buNone/>
              <a:defRPr sz="661" b="1"/>
            </a:lvl7pPr>
            <a:lvl8pPr marL="1323045" indent="0">
              <a:buNone/>
              <a:defRPr sz="661" b="1"/>
            </a:lvl8pPr>
            <a:lvl9pPr marL="1512052" indent="0">
              <a:buNone/>
              <a:defRPr sz="661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0357" y="1946072"/>
            <a:ext cx="1599048" cy="2862379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913543" y="1306014"/>
            <a:ext cx="1606923" cy="64005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992" b="1"/>
            </a:lvl1pPr>
            <a:lvl2pPr marL="189006" indent="0">
              <a:buNone/>
              <a:defRPr sz="827" b="1"/>
            </a:lvl2pPr>
            <a:lvl3pPr marL="378013" indent="0">
              <a:buNone/>
              <a:defRPr sz="744" b="1"/>
            </a:lvl3pPr>
            <a:lvl4pPr marL="567019" indent="0">
              <a:buNone/>
              <a:defRPr sz="661" b="1"/>
            </a:lvl4pPr>
            <a:lvl5pPr marL="756026" indent="0">
              <a:buNone/>
              <a:defRPr sz="661" b="1"/>
            </a:lvl5pPr>
            <a:lvl6pPr marL="945032" indent="0">
              <a:buNone/>
              <a:defRPr sz="661" b="1"/>
            </a:lvl6pPr>
            <a:lvl7pPr marL="1134039" indent="0">
              <a:buNone/>
              <a:defRPr sz="661" b="1"/>
            </a:lvl7pPr>
            <a:lvl8pPr marL="1323045" indent="0">
              <a:buNone/>
              <a:defRPr sz="661" b="1"/>
            </a:lvl8pPr>
            <a:lvl9pPr marL="1512052" indent="0">
              <a:buNone/>
              <a:defRPr sz="661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913543" y="1946072"/>
            <a:ext cx="1606923" cy="2862379"/>
          </a:xfrm>
          <a:prstGeom prst="rect">
            <a:avLst/>
          </a:prstGeo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11329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864" y="283649"/>
            <a:ext cx="3260110" cy="1029766"/>
          </a:xfrm>
          <a:prstGeom prst="rect">
            <a:avLst/>
          </a:prstGeo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862407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044562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0356" y="355177"/>
            <a:ext cx="1219096" cy="1243118"/>
          </a:xfrm>
          <a:prstGeom prst="rect">
            <a:avLst/>
          </a:prstGeom>
        </p:spPr>
        <p:txBody>
          <a:bodyPr anchor="b"/>
          <a:lstStyle>
            <a:lvl1pPr>
              <a:defRPr sz="1323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06923" y="767084"/>
            <a:ext cx="1913543" cy="3786085"/>
          </a:xfrm>
          <a:prstGeom prst="rect">
            <a:avLst/>
          </a:prstGeom>
        </p:spPr>
        <p:txBody>
          <a:bodyPr/>
          <a:lstStyle>
            <a:lvl1pPr>
              <a:defRPr sz="1323"/>
            </a:lvl1pPr>
            <a:lvl2pPr>
              <a:defRPr sz="1158"/>
            </a:lvl2pPr>
            <a:lvl3pPr>
              <a:defRPr sz="992"/>
            </a:lvl3pPr>
            <a:lvl4pPr>
              <a:defRPr sz="827"/>
            </a:lvl4pPr>
            <a:lvl5pPr>
              <a:defRPr sz="827"/>
            </a:lvl5pPr>
            <a:lvl6pPr>
              <a:defRPr sz="827"/>
            </a:lvl6pPr>
            <a:lvl7pPr>
              <a:defRPr sz="827"/>
            </a:lvl7pPr>
            <a:lvl8pPr>
              <a:defRPr sz="827"/>
            </a:lvl8pPr>
            <a:lvl9pPr>
              <a:defRPr sz="827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0356" y="1598295"/>
            <a:ext cx="1219096" cy="2961039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661"/>
            </a:lvl1pPr>
            <a:lvl2pPr marL="189006" indent="0">
              <a:buNone/>
              <a:defRPr sz="579"/>
            </a:lvl2pPr>
            <a:lvl3pPr marL="378013" indent="0">
              <a:buNone/>
              <a:defRPr sz="496"/>
            </a:lvl3pPr>
            <a:lvl4pPr marL="567019" indent="0">
              <a:buNone/>
              <a:defRPr sz="413"/>
            </a:lvl4pPr>
            <a:lvl5pPr marL="756026" indent="0">
              <a:buNone/>
              <a:defRPr sz="413"/>
            </a:lvl5pPr>
            <a:lvl6pPr marL="945032" indent="0">
              <a:buNone/>
              <a:defRPr sz="413"/>
            </a:lvl6pPr>
            <a:lvl7pPr marL="1134039" indent="0">
              <a:buNone/>
              <a:defRPr sz="413"/>
            </a:lvl7pPr>
            <a:lvl8pPr marL="1323045" indent="0">
              <a:buNone/>
              <a:defRPr sz="413"/>
            </a:lvl8pPr>
            <a:lvl9pPr marL="1512052" indent="0">
              <a:buNone/>
              <a:defRPr sz="413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75158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0356" y="355177"/>
            <a:ext cx="1219096" cy="1243118"/>
          </a:xfrm>
          <a:prstGeom prst="rect">
            <a:avLst/>
          </a:prstGeom>
        </p:spPr>
        <p:txBody>
          <a:bodyPr anchor="b"/>
          <a:lstStyle>
            <a:lvl1pPr>
              <a:defRPr sz="1323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06923" y="767084"/>
            <a:ext cx="1913543" cy="3786085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1323"/>
            </a:lvl1pPr>
            <a:lvl2pPr marL="189006" indent="0">
              <a:buNone/>
              <a:defRPr sz="1158"/>
            </a:lvl2pPr>
            <a:lvl3pPr marL="378013" indent="0">
              <a:buNone/>
              <a:defRPr sz="992"/>
            </a:lvl3pPr>
            <a:lvl4pPr marL="567019" indent="0">
              <a:buNone/>
              <a:defRPr sz="827"/>
            </a:lvl4pPr>
            <a:lvl5pPr marL="756026" indent="0">
              <a:buNone/>
              <a:defRPr sz="827"/>
            </a:lvl5pPr>
            <a:lvl6pPr marL="945032" indent="0">
              <a:buNone/>
              <a:defRPr sz="827"/>
            </a:lvl6pPr>
            <a:lvl7pPr marL="1134039" indent="0">
              <a:buNone/>
              <a:defRPr sz="827"/>
            </a:lvl7pPr>
            <a:lvl8pPr marL="1323045" indent="0">
              <a:buNone/>
              <a:defRPr sz="827"/>
            </a:lvl8pPr>
            <a:lvl9pPr marL="1512052" indent="0">
              <a:buNone/>
              <a:defRPr sz="827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0356" y="1598295"/>
            <a:ext cx="1219096" cy="2961039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661"/>
            </a:lvl1pPr>
            <a:lvl2pPr marL="189006" indent="0">
              <a:buNone/>
              <a:defRPr sz="579"/>
            </a:lvl2pPr>
            <a:lvl3pPr marL="378013" indent="0">
              <a:buNone/>
              <a:defRPr sz="496"/>
            </a:lvl3pPr>
            <a:lvl4pPr marL="567019" indent="0">
              <a:buNone/>
              <a:defRPr sz="413"/>
            </a:lvl4pPr>
            <a:lvl5pPr marL="756026" indent="0">
              <a:buNone/>
              <a:defRPr sz="413"/>
            </a:lvl5pPr>
            <a:lvl6pPr marL="945032" indent="0">
              <a:buNone/>
              <a:defRPr sz="413"/>
            </a:lvl6pPr>
            <a:lvl7pPr marL="1134039" indent="0">
              <a:buNone/>
              <a:defRPr sz="413"/>
            </a:lvl7pPr>
            <a:lvl8pPr marL="1323045" indent="0">
              <a:buNone/>
              <a:defRPr sz="413"/>
            </a:lvl8pPr>
            <a:lvl9pPr marL="1512052" indent="0">
              <a:buNone/>
              <a:defRPr sz="413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59864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0FB816C9-667E-4C1B-A9FD-EA593A35F95A}" type="datetimeFigureOut">
              <a:rPr lang="fr-FR" smtClean="0"/>
              <a:t>06/02/2019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252072" y="4937943"/>
            <a:ext cx="1275695" cy="283648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2669510" y="4937943"/>
            <a:ext cx="850464" cy="283648"/>
          </a:xfrm>
          <a:prstGeom prst="rect">
            <a:avLst/>
          </a:prstGeom>
        </p:spPr>
        <p:txBody>
          <a:bodyPr/>
          <a:lstStyle/>
          <a:p>
            <a:fld id="{18DC1205-E978-4C9D-A95F-6D3B4770BB97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979231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age 6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717"/>
            <a:ext cx="3779838" cy="532621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605808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378013" rtl="0" eaLnBrk="1" latinLnBrk="0" hangingPunct="1">
        <a:lnSpc>
          <a:spcPct val="90000"/>
        </a:lnSpc>
        <a:spcBef>
          <a:spcPct val="0"/>
        </a:spcBef>
        <a:buNone/>
        <a:defRPr sz="181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4503" indent="-94503" algn="l" defTabSz="378013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158" kern="1200">
          <a:solidFill>
            <a:schemeClr val="tx1"/>
          </a:solidFill>
          <a:latin typeface="+mn-lt"/>
          <a:ea typeface="+mn-ea"/>
          <a:cs typeface="+mn-cs"/>
        </a:defRPr>
      </a:lvl1pPr>
      <a:lvl2pPr marL="283510" indent="-94503" algn="l" defTabSz="378013" rtl="0" eaLnBrk="1" latinLnBrk="0" hangingPunct="1">
        <a:lnSpc>
          <a:spcPct val="90000"/>
        </a:lnSpc>
        <a:spcBef>
          <a:spcPts val="207"/>
        </a:spcBef>
        <a:buFont typeface="Arial" panose="020B0604020202020204" pitchFamily="34" charset="0"/>
        <a:buChar char="•"/>
        <a:defRPr sz="992" kern="1200">
          <a:solidFill>
            <a:schemeClr val="tx1"/>
          </a:solidFill>
          <a:latin typeface="+mn-lt"/>
          <a:ea typeface="+mn-ea"/>
          <a:cs typeface="+mn-cs"/>
        </a:defRPr>
      </a:lvl2pPr>
      <a:lvl3pPr marL="472516" indent="-94503" algn="l" defTabSz="378013" rtl="0" eaLnBrk="1" latinLnBrk="0" hangingPunct="1">
        <a:lnSpc>
          <a:spcPct val="90000"/>
        </a:lnSpc>
        <a:spcBef>
          <a:spcPts val="207"/>
        </a:spcBef>
        <a:buFont typeface="Arial" panose="020B0604020202020204" pitchFamily="34" charset="0"/>
        <a:buChar char="•"/>
        <a:defRPr sz="827" kern="1200">
          <a:solidFill>
            <a:schemeClr val="tx1"/>
          </a:solidFill>
          <a:latin typeface="+mn-lt"/>
          <a:ea typeface="+mn-ea"/>
          <a:cs typeface="+mn-cs"/>
        </a:defRPr>
      </a:lvl3pPr>
      <a:lvl4pPr marL="661523" indent="-94503" algn="l" defTabSz="378013" rtl="0" eaLnBrk="1" latinLnBrk="0" hangingPunct="1">
        <a:lnSpc>
          <a:spcPct val="90000"/>
        </a:lnSpc>
        <a:spcBef>
          <a:spcPts val="207"/>
        </a:spcBef>
        <a:buFont typeface="Arial" panose="020B0604020202020204" pitchFamily="34" charset="0"/>
        <a:buChar char="•"/>
        <a:defRPr sz="744" kern="1200">
          <a:solidFill>
            <a:schemeClr val="tx1"/>
          </a:solidFill>
          <a:latin typeface="+mn-lt"/>
          <a:ea typeface="+mn-ea"/>
          <a:cs typeface="+mn-cs"/>
        </a:defRPr>
      </a:lvl4pPr>
      <a:lvl5pPr marL="850529" indent="-94503" algn="l" defTabSz="378013" rtl="0" eaLnBrk="1" latinLnBrk="0" hangingPunct="1">
        <a:lnSpc>
          <a:spcPct val="90000"/>
        </a:lnSpc>
        <a:spcBef>
          <a:spcPts val="207"/>
        </a:spcBef>
        <a:buFont typeface="Arial" panose="020B0604020202020204" pitchFamily="34" charset="0"/>
        <a:buChar char="•"/>
        <a:defRPr sz="744" kern="1200">
          <a:solidFill>
            <a:schemeClr val="tx1"/>
          </a:solidFill>
          <a:latin typeface="+mn-lt"/>
          <a:ea typeface="+mn-ea"/>
          <a:cs typeface="+mn-cs"/>
        </a:defRPr>
      </a:lvl5pPr>
      <a:lvl6pPr marL="1039536" indent="-94503" algn="l" defTabSz="378013" rtl="0" eaLnBrk="1" latinLnBrk="0" hangingPunct="1">
        <a:lnSpc>
          <a:spcPct val="90000"/>
        </a:lnSpc>
        <a:spcBef>
          <a:spcPts val="207"/>
        </a:spcBef>
        <a:buFont typeface="Arial" panose="020B0604020202020204" pitchFamily="34" charset="0"/>
        <a:buChar char="•"/>
        <a:defRPr sz="744" kern="1200">
          <a:solidFill>
            <a:schemeClr val="tx1"/>
          </a:solidFill>
          <a:latin typeface="+mn-lt"/>
          <a:ea typeface="+mn-ea"/>
          <a:cs typeface="+mn-cs"/>
        </a:defRPr>
      </a:lvl6pPr>
      <a:lvl7pPr marL="1228542" indent="-94503" algn="l" defTabSz="378013" rtl="0" eaLnBrk="1" latinLnBrk="0" hangingPunct="1">
        <a:lnSpc>
          <a:spcPct val="90000"/>
        </a:lnSpc>
        <a:spcBef>
          <a:spcPts val="207"/>
        </a:spcBef>
        <a:buFont typeface="Arial" panose="020B0604020202020204" pitchFamily="34" charset="0"/>
        <a:buChar char="•"/>
        <a:defRPr sz="744" kern="1200">
          <a:solidFill>
            <a:schemeClr val="tx1"/>
          </a:solidFill>
          <a:latin typeface="+mn-lt"/>
          <a:ea typeface="+mn-ea"/>
          <a:cs typeface="+mn-cs"/>
        </a:defRPr>
      </a:lvl7pPr>
      <a:lvl8pPr marL="1417549" indent="-94503" algn="l" defTabSz="378013" rtl="0" eaLnBrk="1" latinLnBrk="0" hangingPunct="1">
        <a:lnSpc>
          <a:spcPct val="90000"/>
        </a:lnSpc>
        <a:spcBef>
          <a:spcPts val="207"/>
        </a:spcBef>
        <a:buFont typeface="Arial" panose="020B0604020202020204" pitchFamily="34" charset="0"/>
        <a:buChar char="•"/>
        <a:defRPr sz="744" kern="1200">
          <a:solidFill>
            <a:schemeClr val="tx1"/>
          </a:solidFill>
          <a:latin typeface="+mn-lt"/>
          <a:ea typeface="+mn-ea"/>
          <a:cs typeface="+mn-cs"/>
        </a:defRPr>
      </a:lvl8pPr>
      <a:lvl9pPr marL="1606555" indent="-94503" algn="l" defTabSz="378013" rtl="0" eaLnBrk="1" latinLnBrk="0" hangingPunct="1">
        <a:lnSpc>
          <a:spcPct val="90000"/>
        </a:lnSpc>
        <a:spcBef>
          <a:spcPts val="207"/>
        </a:spcBef>
        <a:buFont typeface="Arial" panose="020B0604020202020204" pitchFamily="34" charset="0"/>
        <a:buChar char="•"/>
        <a:defRPr sz="74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78013" rtl="0" eaLnBrk="1" latinLnBrk="0" hangingPunct="1">
        <a:defRPr sz="744" kern="1200">
          <a:solidFill>
            <a:schemeClr val="tx1"/>
          </a:solidFill>
          <a:latin typeface="+mn-lt"/>
          <a:ea typeface="+mn-ea"/>
          <a:cs typeface="+mn-cs"/>
        </a:defRPr>
      </a:lvl1pPr>
      <a:lvl2pPr marL="189006" algn="l" defTabSz="378013" rtl="0" eaLnBrk="1" latinLnBrk="0" hangingPunct="1">
        <a:defRPr sz="744" kern="1200">
          <a:solidFill>
            <a:schemeClr val="tx1"/>
          </a:solidFill>
          <a:latin typeface="+mn-lt"/>
          <a:ea typeface="+mn-ea"/>
          <a:cs typeface="+mn-cs"/>
        </a:defRPr>
      </a:lvl2pPr>
      <a:lvl3pPr marL="378013" algn="l" defTabSz="378013" rtl="0" eaLnBrk="1" latinLnBrk="0" hangingPunct="1">
        <a:defRPr sz="744" kern="1200">
          <a:solidFill>
            <a:schemeClr val="tx1"/>
          </a:solidFill>
          <a:latin typeface="+mn-lt"/>
          <a:ea typeface="+mn-ea"/>
          <a:cs typeface="+mn-cs"/>
        </a:defRPr>
      </a:lvl3pPr>
      <a:lvl4pPr marL="567019" algn="l" defTabSz="378013" rtl="0" eaLnBrk="1" latinLnBrk="0" hangingPunct="1">
        <a:defRPr sz="744" kern="1200">
          <a:solidFill>
            <a:schemeClr val="tx1"/>
          </a:solidFill>
          <a:latin typeface="+mn-lt"/>
          <a:ea typeface="+mn-ea"/>
          <a:cs typeface="+mn-cs"/>
        </a:defRPr>
      </a:lvl4pPr>
      <a:lvl5pPr marL="756026" algn="l" defTabSz="378013" rtl="0" eaLnBrk="1" latinLnBrk="0" hangingPunct="1">
        <a:defRPr sz="744" kern="1200">
          <a:solidFill>
            <a:schemeClr val="tx1"/>
          </a:solidFill>
          <a:latin typeface="+mn-lt"/>
          <a:ea typeface="+mn-ea"/>
          <a:cs typeface="+mn-cs"/>
        </a:defRPr>
      </a:lvl5pPr>
      <a:lvl6pPr marL="945032" algn="l" defTabSz="378013" rtl="0" eaLnBrk="1" latinLnBrk="0" hangingPunct="1">
        <a:defRPr sz="744" kern="1200">
          <a:solidFill>
            <a:schemeClr val="tx1"/>
          </a:solidFill>
          <a:latin typeface="+mn-lt"/>
          <a:ea typeface="+mn-ea"/>
          <a:cs typeface="+mn-cs"/>
        </a:defRPr>
      </a:lvl6pPr>
      <a:lvl7pPr marL="1134039" algn="l" defTabSz="378013" rtl="0" eaLnBrk="1" latinLnBrk="0" hangingPunct="1">
        <a:defRPr sz="744" kern="1200">
          <a:solidFill>
            <a:schemeClr val="tx1"/>
          </a:solidFill>
          <a:latin typeface="+mn-lt"/>
          <a:ea typeface="+mn-ea"/>
          <a:cs typeface="+mn-cs"/>
        </a:defRPr>
      </a:lvl7pPr>
      <a:lvl8pPr marL="1323045" algn="l" defTabSz="378013" rtl="0" eaLnBrk="1" latinLnBrk="0" hangingPunct="1">
        <a:defRPr sz="744" kern="1200">
          <a:solidFill>
            <a:schemeClr val="tx1"/>
          </a:solidFill>
          <a:latin typeface="+mn-lt"/>
          <a:ea typeface="+mn-ea"/>
          <a:cs typeface="+mn-cs"/>
        </a:defRPr>
      </a:lvl8pPr>
      <a:lvl9pPr marL="1512052" algn="l" defTabSz="378013" rtl="0" eaLnBrk="1" latinLnBrk="0" hangingPunct="1">
        <a:defRPr sz="74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ZoneTexte 7"/>
          <p:cNvSpPr txBox="1"/>
          <p:nvPr/>
        </p:nvSpPr>
        <p:spPr>
          <a:xfrm>
            <a:off x="146854" y="2126222"/>
            <a:ext cx="28908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>
                <a:solidFill>
                  <a:srgbClr val="9C5D95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Saisir le nom du formateur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146854" y="2773922"/>
            <a:ext cx="3448050" cy="276999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fr-FR" sz="1200" dirty="0">
                <a:solidFill>
                  <a:srgbClr val="188ECB"/>
                </a:solidFill>
                <a:latin typeface="Arial"/>
                <a:cs typeface="Arial"/>
              </a:rPr>
              <a:t>Saisir la date, l’heure et le lieu </a:t>
            </a:r>
            <a:endParaRPr lang="fr-FR" sz="1200" dirty="0">
              <a:solidFill>
                <a:srgbClr val="188ECB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146854" y="3672447"/>
            <a:ext cx="34480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dirty="0" smtClean="0">
                <a:solidFill>
                  <a:srgbClr val="188EC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ARTE – </a:t>
            </a:r>
            <a:r>
              <a:rPr lang="fr-FR" sz="1200" dirty="0" err="1" smtClean="0">
                <a:solidFill>
                  <a:srgbClr val="188EC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Éduthèque</a:t>
            </a:r>
            <a:endParaRPr lang="fr-FR" sz="1200" dirty="0" smtClean="0">
              <a:solidFill>
                <a:srgbClr val="188ECB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fr-FR" sz="1200" dirty="0" smtClean="0">
                <a:solidFill>
                  <a:srgbClr val="188EC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Présentation de l’offre partenaire ARTE </a:t>
            </a:r>
            <a:r>
              <a:rPr lang="fr-FR" sz="1200" dirty="0">
                <a:solidFill>
                  <a:srgbClr val="188EC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fr-FR" sz="1200" dirty="0">
                <a:solidFill>
                  <a:srgbClr val="188ECB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fr-FR" sz="1200" dirty="0" smtClean="0">
                <a:solidFill>
                  <a:srgbClr val="188EC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sur le portail </a:t>
            </a:r>
            <a:r>
              <a:rPr lang="fr-FR" sz="1200" smtClean="0">
                <a:solidFill>
                  <a:srgbClr val="188ECB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Éduthèque</a:t>
            </a:r>
            <a:endParaRPr lang="fr-FR" sz="1200" dirty="0" smtClean="0">
              <a:solidFill>
                <a:srgbClr val="188ECB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89304746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</TotalTime>
  <Words>21</Words>
  <Application>Microsoft Office PowerPoint</Application>
  <PresentationFormat>Personnalisé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1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3" baseType="lpstr">
      <vt:lpstr>Arial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Alexis Piffeteau</dc:creator>
  <cp:lastModifiedBy>eric sinet</cp:lastModifiedBy>
  <cp:revision>10</cp:revision>
  <dcterms:created xsi:type="dcterms:W3CDTF">2019-01-24T14:40:13Z</dcterms:created>
  <dcterms:modified xsi:type="dcterms:W3CDTF">2019-02-06T15:20:27Z</dcterms:modified>
</cp:coreProperties>
</file>

<file path=docProps/thumbnail.jpeg>
</file>