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779838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8ECB"/>
    <a:srgbClr val="9C5D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269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LACOUME" userId="S::valerie.lacoume@office.ac-reims.fr::444e226b-16b5-41bb-aa91-a6e8679a2edc" providerId="AD" clId="Web-{5D261F54-73B4-8676-2F0B-2CBBCFEAC9B7}"/>
    <pc:docChg chg="modSld">
      <pc:chgData name="Valerie LACOUME" userId="S::valerie.lacoume@office.ac-reims.fr::444e226b-16b5-41bb-aa91-a6e8679a2edc" providerId="AD" clId="Web-{5D261F54-73B4-8676-2F0B-2CBBCFEAC9B7}" dt="2019-01-28T13:21:13.617" v="4" actId="20577"/>
      <pc:docMkLst>
        <pc:docMk/>
      </pc:docMkLst>
      <pc:sldChg chg="modSp">
        <pc:chgData name="Valerie LACOUME" userId="S::valerie.lacoume@office.ac-reims.fr::444e226b-16b5-41bb-aa91-a6e8679a2edc" providerId="AD" clId="Web-{5D261F54-73B4-8676-2F0B-2CBBCFEAC9B7}" dt="2019-01-28T13:21:13.382" v="2" actId="20577"/>
        <pc:sldMkLst>
          <pc:docMk/>
          <pc:sldMk cId="3989304746" sldId="256"/>
        </pc:sldMkLst>
        <pc:spChg chg="mod">
          <ac:chgData name="Valerie LACOUME" userId="S::valerie.lacoume@office.ac-reims.fr::444e226b-16b5-41bb-aa91-a6e8679a2edc" providerId="AD" clId="Web-{5D261F54-73B4-8676-2F0B-2CBBCFEAC9B7}" dt="2019-01-28T13:21:13.382" v="2" actId="20577"/>
          <ac:spMkLst>
            <pc:docMk/>
            <pc:sldMk cId="3989304746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29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59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283648"/>
            <a:ext cx="815028" cy="4514937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283648"/>
            <a:ext cx="23978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85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60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1328214"/>
            <a:ext cx="3260110" cy="2216154"/>
          </a:xfrm>
          <a:prstGeom prst="rect">
            <a:avLst/>
          </a:prstGeom>
        </p:spPr>
        <p:txBody>
          <a:bodyPr anchor="b"/>
          <a:lstStyle>
            <a:lvl1pPr>
              <a:defRPr sz="2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3565334"/>
            <a:ext cx="3260110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6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1418240"/>
            <a:ext cx="160643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1418240"/>
            <a:ext cx="160643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531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1306014"/>
            <a:ext cx="1599048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1946072"/>
            <a:ext cx="1599048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1306014"/>
            <a:ext cx="1606923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1946072"/>
            <a:ext cx="1606923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3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24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456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  <a:prstGeom prst="rect">
            <a:avLst/>
          </a:prstGeom>
        </p:spPr>
        <p:txBody>
          <a:bodyPr anchor="b"/>
          <a:lstStyle>
            <a:lvl1pPr>
              <a:defRPr sz="132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767084"/>
            <a:ext cx="1913543" cy="3786085"/>
          </a:xfrm>
          <a:prstGeom prst="rect">
            <a:avLst/>
          </a:prstGeo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51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  <a:prstGeom prst="rect">
            <a:avLst/>
          </a:prstGeom>
        </p:spPr>
        <p:txBody>
          <a:bodyPr anchor="b"/>
          <a:lstStyle>
            <a:lvl1pPr>
              <a:defRPr sz="132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767084"/>
            <a:ext cx="1913543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06/02/2019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92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"/>
            <a:ext cx="3779838" cy="532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58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46854" y="2126222"/>
            <a:ext cx="2890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9C5D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Saisir le nom du formateur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6854" y="2773922"/>
            <a:ext cx="3448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fr-FR" sz="1200" dirty="0">
                <a:solidFill>
                  <a:srgbClr val="188ECB"/>
                </a:solidFill>
                <a:latin typeface="Arial"/>
                <a:cs typeface="Arial"/>
              </a:rPr>
              <a:t>Saisir la date, l’heure et le lieu </a:t>
            </a:r>
            <a:endParaRPr lang="fr-FR" sz="1200" dirty="0">
              <a:solidFill>
                <a:srgbClr val="188E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6854" y="3672447"/>
            <a:ext cx="3448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 – </a:t>
            </a:r>
            <a:r>
              <a:rPr lang="fr-FR" sz="1200" dirty="0" err="1" smtClean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Éduthèque</a:t>
            </a:r>
            <a:endParaRPr lang="fr-FR" sz="1200" dirty="0" smtClean="0">
              <a:solidFill>
                <a:srgbClr val="188E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200" dirty="0" smtClean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Présentation de l’offre partenaire ARTE </a:t>
            </a:r>
            <a:r>
              <a:rPr lang="fr-FR" sz="1200" dirty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1200" dirty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dirty="0" smtClean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le portail </a:t>
            </a:r>
            <a:r>
              <a:rPr lang="fr-FR" sz="1200" smtClean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Éduthèque</a:t>
            </a:r>
            <a:endParaRPr lang="fr-FR" sz="1200" dirty="0" smtClean="0">
              <a:solidFill>
                <a:srgbClr val="188E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3047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21</Words>
  <Application>Microsoft Office PowerPoint</Application>
  <PresentationFormat>Personnalisé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Alexis Piffeteau</dc:creator>
  <cp:lastModifiedBy>eric sinet</cp:lastModifiedBy>
  <cp:revision>10</cp:revision>
  <dcterms:created xsi:type="dcterms:W3CDTF">2019-01-24T14:40:13Z</dcterms:created>
  <dcterms:modified xsi:type="dcterms:W3CDTF">2019-02-06T15:20:27Z</dcterms:modified>
</cp:coreProperties>
</file>