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779838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8ECB"/>
    <a:srgbClr val="9C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93" d="100"/>
          <a:sy n="93" d="100"/>
        </p:scale>
        <p:origin x="23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LACOUME" userId="S::valerie.lacoume@office.ac-reims.fr::444e226b-16b5-41bb-aa91-a6e8679a2edc" providerId="AD" clId="Web-{5D261F54-73B4-8676-2F0B-2CBBCFEAC9B7}"/>
    <pc:docChg chg="modSld">
      <pc:chgData name="Valerie LACOUME" userId="S::valerie.lacoume@office.ac-reims.fr::444e226b-16b5-41bb-aa91-a6e8679a2edc" providerId="AD" clId="Web-{5D261F54-73B4-8676-2F0B-2CBBCFEAC9B7}" dt="2019-01-28T13:21:13.617" v="4" actId="20577"/>
      <pc:docMkLst>
        <pc:docMk/>
      </pc:docMkLst>
      <pc:sldChg chg="modSp">
        <pc:chgData name="Valerie LACOUME" userId="S::valerie.lacoume@office.ac-reims.fr::444e226b-16b5-41bb-aa91-a6e8679a2edc" providerId="AD" clId="Web-{5D261F54-73B4-8676-2F0B-2CBBCFEAC9B7}" dt="2019-01-28T13:21:13.382" v="2" actId="20577"/>
        <pc:sldMkLst>
          <pc:docMk/>
          <pc:sldMk cId="3989304746" sldId="256"/>
        </pc:sldMkLst>
        <pc:spChg chg="mod">
          <ac:chgData name="Valerie LACOUME" userId="S::valerie.lacoume@office.ac-reims.fr::444e226b-16b5-41bb-aa91-a6e8679a2edc" providerId="AD" clId="Web-{5D261F54-73B4-8676-2F0B-2CBBCFEAC9B7}" dt="2019-01-28T13:21:13.382" v="2" actId="20577"/>
          <ac:spMkLst>
            <pc:docMk/>
            <pc:sldMk cId="3989304746" sldId="256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29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864" y="283649"/>
            <a:ext cx="3260110" cy="102976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864" y="1418240"/>
            <a:ext cx="3260110" cy="33803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9864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0FB816C9-667E-4C1B-A9FD-EA593A35F95A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2072" y="4937943"/>
            <a:ext cx="1275695" cy="28364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9510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18DC1205-E978-4C9D-A95F-6D3B4770BB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59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04947" y="283648"/>
            <a:ext cx="815028" cy="4514937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864" y="283648"/>
            <a:ext cx="2397835" cy="45149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9864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0FB816C9-667E-4C1B-A9FD-EA593A35F95A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2072" y="4937943"/>
            <a:ext cx="1275695" cy="28364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9510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18DC1205-E978-4C9D-A95F-6D3B4770BB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85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864" y="283649"/>
            <a:ext cx="3260110" cy="102976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864" y="1418240"/>
            <a:ext cx="3260110" cy="33803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9864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0FB816C9-667E-4C1B-A9FD-EA593A35F95A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2072" y="4937943"/>
            <a:ext cx="1275695" cy="28364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9510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18DC1205-E978-4C9D-A95F-6D3B4770BB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60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96" y="1328214"/>
            <a:ext cx="3260110" cy="2216154"/>
          </a:xfrm>
          <a:prstGeom prst="rect">
            <a:avLst/>
          </a:prstGeom>
        </p:spPr>
        <p:txBody>
          <a:bodyPr anchor="b"/>
          <a:lstStyle>
            <a:lvl1pPr>
              <a:defRPr sz="24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96" y="3565334"/>
            <a:ext cx="3260110" cy="11654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92">
                <a:solidFill>
                  <a:schemeClr val="tx1"/>
                </a:solidFill>
              </a:defRPr>
            </a:lvl1pPr>
            <a:lvl2pPr marL="189006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2pPr>
            <a:lvl3pPr marL="378013" indent="0">
              <a:buNone/>
              <a:defRPr sz="744">
                <a:solidFill>
                  <a:schemeClr val="tx1">
                    <a:tint val="75000"/>
                  </a:schemeClr>
                </a:solidFill>
              </a:defRPr>
            </a:lvl3pPr>
            <a:lvl4pPr marL="567019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4pPr>
            <a:lvl5pPr marL="756026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5pPr>
            <a:lvl6pPr marL="945032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6pPr>
            <a:lvl7pPr marL="1134039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7pPr>
            <a:lvl8pPr marL="1323045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8pPr>
            <a:lvl9pPr marL="1512052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9864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0FB816C9-667E-4C1B-A9FD-EA593A35F95A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2072" y="4937943"/>
            <a:ext cx="1275695" cy="28364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9510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18DC1205-E978-4C9D-A95F-6D3B4770BB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6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864" y="283649"/>
            <a:ext cx="3260110" cy="102976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864" y="1418240"/>
            <a:ext cx="1606431" cy="33803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3543" y="1418240"/>
            <a:ext cx="1606431" cy="33803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9864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0FB816C9-667E-4C1B-A9FD-EA593A35F95A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52072" y="4937943"/>
            <a:ext cx="1275695" cy="28364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69510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18DC1205-E978-4C9D-A95F-6D3B4770BB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53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283649"/>
            <a:ext cx="3260110" cy="102976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357" y="1306014"/>
            <a:ext cx="1599048" cy="64005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92" b="1"/>
            </a:lvl1pPr>
            <a:lvl2pPr marL="189006" indent="0">
              <a:buNone/>
              <a:defRPr sz="827" b="1"/>
            </a:lvl2pPr>
            <a:lvl3pPr marL="378013" indent="0">
              <a:buNone/>
              <a:defRPr sz="744" b="1"/>
            </a:lvl3pPr>
            <a:lvl4pPr marL="567019" indent="0">
              <a:buNone/>
              <a:defRPr sz="661" b="1"/>
            </a:lvl4pPr>
            <a:lvl5pPr marL="756026" indent="0">
              <a:buNone/>
              <a:defRPr sz="661" b="1"/>
            </a:lvl5pPr>
            <a:lvl6pPr marL="945032" indent="0">
              <a:buNone/>
              <a:defRPr sz="661" b="1"/>
            </a:lvl6pPr>
            <a:lvl7pPr marL="1134039" indent="0">
              <a:buNone/>
              <a:defRPr sz="661" b="1"/>
            </a:lvl7pPr>
            <a:lvl8pPr marL="1323045" indent="0">
              <a:buNone/>
              <a:defRPr sz="661" b="1"/>
            </a:lvl8pPr>
            <a:lvl9pPr marL="1512052" indent="0">
              <a:buNone/>
              <a:defRPr sz="661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57" y="1946072"/>
            <a:ext cx="1599048" cy="2862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13543" y="1306014"/>
            <a:ext cx="1606923" cy="64005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92" b="1"/>
            </a:lvl1pPr>
            <a:lvl2pPr marL="189006" indent="0">
              <a:buNone/>
              <a:defRPr sz="827" b="1"/>
            </a:lvl2pPr>
            <a:lvl3pPr marL="378013" indent="0">
              <a:buNone/>
              <a:defRPr sz="744" b="1"/>
            </a:lvl3pPr>
            <a:lvl4pPr marL="567019" indent="0">
              <a:buNone/>
              <a:defRPr sz="661" b="1"/>
            </a:lvl4pPr>
            <a:lvl5pPr marL="756026" indent="0">
              <a:buNone/>
              <a:defRPr sz="661" b="1"/>
            </a:lvl5pPr>
            <a:lvl6pPr marL="945032" indent="0">
              <a:buNone/>
              <a:defRPr sz="661" b="1"/>
            </a:lvl6pPr>
            <a:lvl7pPr marL="1134039" indent="0">
              <a:buNone/>
              <a:defRPr sz="661" b="1"/>
            </a:lvl7pPr>
            <a:lvl8pPr marL="1323045" indent="0">
              <a:buNone/>
              <a:defRPr sz="661" b="1"/>
            </a:lvl8pPr>
            <a:lvl9pPr marL="1512052" indent="0">
              <a:buNone/>
              <a:defRPr sz="661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13543" y="1946072"/>
            <a:ext cx="1606923" cy="2862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59864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0FB816C9-667E-4C1B-A9FD-EA593A35F95A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52072" y="4937943"/>
            <a:ext cx="1275695" cy="28364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669510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18DC1205-E978-4C9D-A95F-6D3B4770BB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3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864" y="283649"/>
            <a:ext cx="3260110" cy="102976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59864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0FB816C9-667E-4C1B-A9FD-EA593A35F95A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52072" y="4937943"/>
            <a:ext cx="1275695" cy="28364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669510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18DC1205-E978-4C9D-A95F-6D3B4770BB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24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59864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0FB816C9-667E-4C1B-A9FD-EA593A35F95A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52072" y="4937943"/>
            <a:ext cx="1275695" cy="28364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669510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18DC1205-E978-4C9D-A95F-6D3B4770BB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45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355177"/>
            <a:ext cx="1219096" cy="1243118"/>
          </a:xfrm>
          <a:prstGeom prst="rect">
            <a:avLst/>
          </a:prstGeom>
        </p:spPr>
        <p:txBody>
          <a:bodyPr anchor="b"/>
          <a:lstStyle>
            <a:lvl1pPr>
              <a:defRPr sz="132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923" y="767084"/>
            <a:ext cx="1913543" cy="3786085"/>
          </a:xfrm>
          <a:prstGeom prst="rect">
            <a:avLst/>
          </a:prstGeom>
        </p:spPr>
        <p:txBody>
          <a:bodyPr/>
          <a:lstStyle>
            <a:lvl1pPr>
              <a:defRPr sz="1323"/>
            </a:lvl1pPr>
            <a:lvl2pPr>
              <a:defRPr sz="1158"/>
            </a:lvl2pPr>
            <a:lvl3pPr>
              <a:defRPr sz="992"/>
            </a:lvl3pPr>
            <a:lvl4pPr>
              <a:defRPr sz="827"/>
            </a:lvl4pPr>
            <a:lvl5pPr>
              <a:defRPr sz="827"/>
            </a:lvl5pPr>
            <a:lvl6pPr>
              <a:defRPr sz="827"/>
            </a:lvl6pPr>
            <a:lvl7pPr>
              <a:defRPr sz="827"/>
            </a:lvl7pPr>
            <a:lvl8pPr>
              <a:defRPr sz="827"/>
            </a:lvl8pPr>
            <a:lvl9pPr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1598295"/>
            <a:ext cx="1219096" cy="2961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1"/>
            </a:lvl1pPr>
            <a:lvl2pPr marL="189006" indent="0">
              <a:buNone/>
              <a:defRPr sz="579"/>
            </a:lvl2pPr>
            <a:lvl3pPr marL="378013" indent="0">
              <a:buNone/>
              <a:defRPr sz="496"/>
            </a:lvl3pPr>
            <a:lvl4pPr marL="567019" indent="0">
              <a:buNone/>
              <a:defRPr sz="413"/>
            </a:lvl4pPr>
            <a:lvl5pPr marL="756026" indent="0">
              <a:buNone/>
              <a:defRPr sz="413"/>
            </a:lvl5pPr>
            <a:lvl6pPr marL="945032" indent="0">
              <a:buNone/>
              <a:defRPr sz="413"/>
            </a:lvl6pPr>
            <a:lvl7pPr marL="1134039" indent="0">
              <a:buNone/>
              <a:defRPr sz="413"/>
            </a:lvl7pPr>
            <a:lvl8pPr marL="1323045" indent="0">
              <a:buNone/>
              <a:defRPr sz="413"/>
            </a:lvl8pPr>
            <a:lvl9pPr marL="1512052" indent="0">
              <a:buNone/>
              <a:defRPr sz="41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9864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0FB816C9-667E-4C1B-A9FD-EA593A35F95A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52072" y="4937943"/>
            <a:ext cx="1275695" cy="28364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69510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18DC1205-E978-4C9D-A95F-6D3B4770BB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51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355177"/>
            <a:ext cx="1219096" cy="1243118"/>
          </a:xfrm>
          <a:prstGeom prst="rect">
            <a:avLst/>
          </a:prstGeom>
        </p:spPr>
        <p:txBody>
          <a:bodyPr anchor="b"/>
          <a:lstStyle>
            <a:lvl1pPr>
              <a:defRPr sz="132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06923" y="767084"/>
            <a:ext cx="1913543" cy="378608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323"/>
            </a:lvl1pPr>
            <a:lvl2pPr marL="189006" indent="0">
              <a:buNone/>
              <a:defRPr sz="1158"/>
            </a:lvl2pPr>
            <a:lvl3pPr marL="378013" indent="0">
              <a:buNone/>
              <a:defRPr sz="992"/>
            </a:lvl3pPr>
            <a:lvl4pPr marL="567019" indent="0">
              <a:buNone/>
              <a:defRPr sz="827"/>
            </a:lvl4pPr>
            <a:lvl5pPr marL="756026" indent="0">
              <a:buNone/>
              <a:defRPr sz="827"/>
            </a:lvl5pPr>
            <a:lvl6pPr marL="945032" indent="0">
              <a:buNone/>
              <a:defRPr sz="827"/>
            </a:lvl6pPr>
            <a:lvl7pPr marL="1134039" indent="0">
              <a:buNone/>
              <a:defRPr sz="827"/>
            </a:lvl7pPr>
            <a:lvl8pPr marL="1323045" indent="0">
              <a:buNone/>
              <a:defRPr sz="827"/>
            </a:lvl8pPr>
            <a:lvl9pPr marL="1512052" indent="0">
              <a:buNone/>
              <a:defRPr sz="82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1598295"/>
            <a:ext cx="1219096" cy="2961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1"/>
            </a:lvl1pPr>
            <a:lvl2pPr marL="189006" indent="0">
              <a:buNone/>
              <a:defRPr sz="579"/>
            </a:lvl2pPr>
            <a:lvl3pPr marL="378013" indent="0">
              <a:buNone/>
              <a:defRPr sz="496"/>
            </a:lvl3pPr>
            <a:lvl4pPr marL="567019" indent="0">
              <a:buNone/>
              <a:defRPr sz="413"/>
            </a:lvl4pPr>
            <a:lvl5pPr marL="756026" indent="0">
              <a:buNone/>
              <a:defRPr sz="413"/>
            </a:lvl5pPr>
            <a:lvl6pPr marL="945032" indent="0">
              <a:buNone/>
              <a:defRPr sz="413"/>
            </a:lvl6pPr>
            <a:lvl7pPr marL="1134039" indent="0">
              <a:buNone/>
              <a:defRPr sz="413"/>
            </a:lvl7pPr>
            <a:lvl8pPr marL="1323045" indent="0">
              <a:buNone/>
              <a:defRPr sz="413"/>
            </a:lvl8pPr>
            <a:lvl9pPr marL="1512052" indent="0">
              <a:buNone/>
              <a:defRPr sz="41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9864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0FB816C9-667E-4C1B-A9FD-EA593A35F95A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52072" y="4937943"/>
            <a:ext cx="1275695" cy="28364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69510" y="4937943"/>
            <a:ext cx="850464" cy="283648"/>
          </a:xfrm>
          <a:prstGeom prst="rect">
            <a:avLst/>
          </a:prstGeom>
        </p:spPr>
        <p:txBody>
          <a:bodyPr/>
          <a:lstStyle/>
          <a:p>
            <a:fld id="{18DC1205-E978-4C9D-A95F-6D3B4770BB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92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7"/>
            <a:ext cx="3779838" cy="532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58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78013" rtl="0" eaLnBrk="1" latinLnBrk="0" hangingPunct="1">
        <a:lnSpc>
          <a:spcPct val="90000"/>
        </a:lnSpc>
        <a:spcBef>
          <a:spcPct val="0"/>
        </a:spcBef>
        <a:buNone/>
        <a:defRPr sz="18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3" indent="-94503" algn="l" defTabSz="37801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158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47251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827" kern="1200">
          <a:solidFill>
            <a:schemeClr val="tx1"/>
          </a:solidFill>
          <a:latin typeface="+mn-lt"/>
          <a:ea typeface="+mn-ea"/>
          <a:cs typeface="+mn-cs"/>
        </a:defRPr>
      </a:lvl3pPr>
      <a:lvl4pPr marL="661523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85052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103953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228542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41754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606555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1pPr>
      <a:lvl2pPr marL="18900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2pPr>
      <a:lvl3pPr marL="378013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3pPr>
      <a:lvl4pPr marL="56701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75602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94503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13403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323045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51205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46854" y="2126222"/>
            <a:ext cx="2890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9C5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Saisir le nom du formateur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46854" y="2773922"/>
            <a:ext cx="344805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1200" dirty="0">
                <a:solidFill>
                  <a:srgbClr val="188ECB"/>
                </a:solidFill>
                <a:latin typeface="Arial"/>
                <a:cs typeface="Arial"/>
              </a:rPr>
              <a:t>Saisir la date, l’heure et le lieu </a:t>
            </a:r>
            <a:endParaRPr lang="fr-FR" sz="1200" dirty="0">
              <a:solidFill>
                <a:srgbClr val="188E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46854" y="3672447"/>
            <a:ext cx="3448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188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Saisir le (ou les) thèmes abordés</a:t>
            </a:r>
          </a:p>
        </p:txBody>
      </p:sp>
    </p:spTree>
    <p:extLst>
      <p:ext uri="{BB962C8B-B14F-4D97-AF65-F5344CB8AC3E}">
        <p14:creationId xmlns:p14="http://schemas.microsoft.com/office/powerpoint/2010/main" val="39893047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21</Words>
  <Application>Microsoft Office PowerPoint</Application>
  <PresentationFormat>Personnalisé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Alexis Piffeteau</dc:creator>
  <cp:lastModifiedBy>Alexis Piffeteau</cp:lastModifiedBy>
  <cp:revision>9</cp:revision>
  <dcterms:created xsi:type="dcterms:W3CDTF">2019-01-24T14:40:13Z</dcterms:created>
  <dcterms:modified xsi:type="dcterms:W3CDTF">2019-01-28T13:21:21Z</dcterms:modified>
</cp:coreProperties>
</file>