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8" r:id="rId3"/>
    <p:sldId id="26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F8AA0-C4F2-4A7B-989A-D123D4590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7EC218-0704-4A8C-9099-0011F66C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165B8C-79DD-48E7-BB49-DFF58ED1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08E996-A195-4E88-AF64-49B30B201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668D94-2235-4C98-9352-317F57BE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1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AC1A6A-80E2-4C4D-B5BF-AFCCBF17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9F0C5D-83A0-4BF8-9EA1-BF1BB4437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023F5-FE52-459F-AC6A-D3282F36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148087-AF07-4373-923E-ED6AAA5D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4D800-2A81-486F-B364-F84BF816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6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9E37DE-B259-47CC-8476-42F862328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7FC828-9507-4E55-B356-A2BE9C9F0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BE8F93-2BE2-4AB8-B41E-F8BC1E1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FEC636-7D96-4E9B-8AED-8DA6F783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F6B859-FB09-47E5-8494-4543DA02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65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F566F-F10B-4127-A3D5-99B45C6F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180B5-602C-441E-839B-B3E512CCF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F08022-88D0-4D94-84CA-41E09042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D3EE25-E2E3-470B-AB3E-837EAFC1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74582A-1BC2-4D18-9B87-06A79DCB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63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6D9328-D688-45A9-BAF4-A29E85DF1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504CE8-3816-4AB0-A89E-B75052B7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AD6791-5F13-4E05-90FE-0C366FE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BCB4E-4B7E-4B0A-B112-B906E3006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126753-8D4A-4476-BA4F-8B441786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D35A7-EB9A-4F36-985A-6C92C999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403D79-FEA6-4964-8C2D-81141439D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C76024-0E73-4485-A424-4D42A2BB2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C62E42-2B12-48CA-BC20-7BBDB70D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32C64F-6F77-42E6-94A7-14D7C069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D59567-2969-4417-8223-5F19F9C1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6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39DC42-ADF7-416E-9BFD-9E774DC67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14596E-B0BC-4E1E-A228-76C1C9335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1FEB40-A29A-480A-B8CB-A1272CA6A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D8B4117-9694-449C-B536-BF95060C6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7D55A77-6E3B-4478-A2B0-356366009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756ECA2-9692-444D-B0EF-1D294A69E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89866BF-F06A-4471-8AC0-08DE9EEF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9AD68E7-9900-43D2-A732-CD0D7E07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41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9C42A1-C013-497B-9B34-B2B352B7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865964-63FA-4C29-9103-47A346D2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72F90C-0F31-4561-95EA-CDB04B03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62C860-A2F1-41A8-B78F-4C443B2F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4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97E34B-49DD-4407-A8E4-FBA96894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C36DD3-A0BA-42FA-973C-334BBBB1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63FDCB-54E6-4E29-9F26-80E71945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11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45AE9-40A3-4C3D-B154-C2D1D352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D67CB-B000-42A5-84E2-72BCC4C86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03841C-24F6-4A9A-8356-A248085C7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B02F93-0F5C-4CDF-801F-B00A6E9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130061-0579-4510-9913-FA7C4C59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0977E7-58FC-4BF7-9D0A-66AA00CA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4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E02AA-E9F8-427F-95F3-7D2C0BC86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6F156D-5A78-46B2-9A8E-0825EC8AC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AD9474-116D-4341-81D0-EF6968394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40262E-0263-4939-920C-F36B97B5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E5803A-F10D-4AE4-9FC4-A91FB553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37A670-3E56-4892-AB1A-58E1B521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4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86F4B16-8BA5-4DA7-AADA-F16F8724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2C1532-E7E6-4512-98A1-9C6640916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FC3B23-B83F-4BF9-83EA-E51F2982A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8794-59C2-4243-8990-0E102A15E1AC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EE5722-2BD4-48F0-A0D7-F9E8267C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D9D12-225E-4FBF-A3D5-94F08FC60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2A2C-DBFA-4B63-BFEB-06BDAFD789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intérieur, horloge, rond&#10;&#10;Description générée automatiquement">
            <a:extLst>
              <a:ext uri="{FF2B5EF4-FFF2-40B4-BE49-F238E27FC236}">
                <a16:creationId xmlns:a16="http://schemas.microsoft.com/office/drawing/2014/main" id="{2C281B7F-C99D-4674-9BFC-AB0D11197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484" y="1671784"/>
            <a:ext cx="4833282" cy="4833282"/>
          </a:xfrm>
          <a:prstGeom prst="rect">
            <a:avLst/>
          </a:prstGeom>
        </p:spPr>
      </p:pic>
      <p:pic>
        <p:nvPicPr>
          <p:cNvPr id="5" name="Image 4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2465F0FE-945B-4956-B9F2-144FE87BFA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4" t="40129" r="12239" b="15240"/>
          <a:stretch/>
        </p:blipFill>
        <p:spPr>
          <a:xfrm rot="16200000" flipH="1">
            <a:off x="4731199" y="2354050"/>
            <a:ext cx="4833281" cy="346875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18E1F1B-5680-4E7D-933B-1EEC38DE034F}"/>
              </a:ext>
            </a:extLst>
          </p:cNvPr>
          <p:cNvSpPr txBox="1">
            <a:spLocks/>
          </p:cNvSpPr>
          <p:nvPr/>
        </p:nvSpPr>
        <p:spPr>
          <a:xfrm>
            <a:off x="227484" y="126693"/>
            <a:ext cx="8654731" cy="131764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Améliorer la</a:t>
            </a:r>
            <a:r>
              <a:rPr lang="en-US" sz="2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photo d’une observation microscopique</a:t>
            </a:r>
          </a:p>
          <a:p>
            <a:pPr defTabSz="9144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prise avec un smartphone, </a:t>
            </a:r>
            <a:r>
              <a:rPr lang="en-US" sz="28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à l’aide de Power Point</a:t>
            </a:r>
            <a:endParaRPr lang="en-US" sz="28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5125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intérieur, horloge, rond&#10;&#10;Description générée automatiquement">
            <a:extLst>
              <a:ext uri="{FF2B5EF4-FFF2-40B4-BE49-F238E27FC236}">
                <a16:creationId xmlns:a16="http://schemas.microsoft.com/office/drawing/2014/main" id="{1121FE81-6625-4CD0-847F-141D032A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0"/>
            <a:ext cx="6858000" cy="68580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61E9ECD-B711-47AB-A03F-B64FDFDDD73D}"/>
              </a:ext>
            </a:extLst>
          </p:cNvPr>
          <p:cNvSpPr txBox="1">
            <a:spLocks/>
          </p:cNvSpPr>
          <p:nvPr/>
        </p:nvSpPr>
        <p:spPr>
          <a:xfrm>
            <a:off x="227484" y="126694"/>
            <a:ext cx="8654731" cy="53077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Exemple 1</a:t>
            </a:r>
            <a:endParaRPr lang="en-US" sz="28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111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61E9ECD-B711-47AB-A03F-B64FDFDDD73D}"/>
              </a:ext>
            </a:extLst>
          </p:cNvPr>
          <p:cNvSpPr txBox="1">
            <a:spLocks/>
          </p:cNvSpPr>
          <p:nvPr/>
        </p:nvSpPr>
        <p:spPr>
          <a:xfrm>
            <a:off x="227484" y="126694"/>
            <a:ext cx="8654731" cy="53077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914400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Exemple 2</a:t>
            </a:r>
            <a:endParaRPr lang="en-US" sz="28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1AD41D-2EF4-4C93-A5F8-B7FCC9675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12" y="752215"/>
            <a:ext cx="5104448" cy="593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6708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20</Words>
  <Application>Microsoft Office PowerPoint</Application>
  <PresentationFormat>Affichage à l'écran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Légender une microphotographie (observation faite au microscope et captée avec un smartphone)</dc:title>
  <dc:creator>jerome harle</dc:creator>
  <cp:lastModifiedBy>jerome harle</cp:lastModifiedBy>
  <cp:revision>47</cp:revision>
  <dcterms:created xsi:type="dcterms:W3CDTF">2021-06-10T07:40:23Z</dcterms:created>
  <dcterms:modified xsi:type="dcterms:W3CDTF">2021-06-11T14:36:06Z</dcterms:modified>
</cp:coreProperties>
</file>